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83" r:id="rId4"/>
    <p:sldId id="258" r:id="rId5"/>
    <p:sldId id="286" r:id="rId6"/>
    <p:sldId id="285" r:id="rId7"/>
    <p:sldId id="284" r:id="rId8"/>
    <p:sldId id="287" r:id="rId9"/>
    <p:sldId id="288" r:id="rId10"/>
    <p:sldId id="260" r:id="rId11"/>
    <p:sldId id="291" r:id="rId12"/>
    <p:sldId id="292" r:id="rId13"/>
    <p:sldId id="290" r:id="rId14"/>
    <p:sldId id="261" r:id="rId15"/>
    <p:sldId id="295" r:id="rId16"/>
    <p:sldId id="297" r:id="rId17"/>
    <p:sldId id="298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300" r:id="rId38"/>
    <p:sldId id="301" r:id="rId39"/>
    <p:sldId id="281" r:id="rId40"/>
    <p:sldId id="299" r:id="rId41"/>
    <p:sldId id="282" r:id="rId42"/>
  </p:sldIdLst>
  <p:sldSz cx="12192000" cy="6858000"/>
  <p:notesSz cx="6858000" cy="9144000"/>
  <p:embeddedFontLst>
    <p:embeddedFont>
      <p:font typeface="Lexend" panose="020B0604020202020204" charset="0"/>
      <p:regular r:id="rId44"/>
      <p:bold r:id="rId45"/>
    </p:embeddedFont>
    <p:embeddedFont>
      <p:font typeface="Lexend Black" panose="020B0604020202020204" charset="0"/>
      <p:bold r:id="rId46"/>
    </p:embeddedFont>
    <p:embeddedFont>
      <p:font typeface="Lexend ExtraBold" panose="020B0604020202020204" charset="0"/>
      <p:bold r:id="rId47"/>
    </p:embeddedFont>
    <p:embeddedFont>
      <p:font typeface="Lexend Medium" panose="020B0604020202020204" charset="0"/>
      <p:regular r:id="rId48"/>
      <p:bold r:id="rId49"/>
    </p:embeddedFont>
    <p:embeddedFont>
      <p:font typeface="Lexend SemiBold" panose="020B0604020202020204" charset="0"/>
      <p:regular r:id="rId50"/>
      <p:bold r:id="rId51"/>
    </p:embeddedFont>
    <p:embeddedFont>
      <p:font typeface="Play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D646B-F5AB-4F60-BB57-9D2703695BE9}" v="57" dt="2025-04-10T17:58:12.001"/>
  </p1510:revLst>
</p1510:revInfo>
</file>

<file path=ppt/tableStyles.xml><?xml version="1.0" encoding="utf-8"?>
<a:tblStyleLst xmlns:a="http://schemas.openxmlformats.org/drawingml/2006/main" def="{1C96F61D-904A-4E11-B0CB-66E8861AEBA8}">
  <a:tblStyle styleId="{1C96F61D-904A-4E11-B0CB-66E8861AEB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EC75AF5-4A74-455C-BAE2-030AF94B5A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0" d="100"/>
          <a:sy n="30" d="100"/>
        </p:scale>
        <p:origin x="2674" y="10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lak Vyas" userId="11b48e6f5bfde08e" providerId="LiveId" clId="{49ED646B-F5AB-4F60-BB57-9D2703695BE9}"/>
    <pc:docChg chg="undo custSel addSld delSld modSld sldOrd">
      <pc:chgData name="Jalak Vyas" userId="11b48e6f5bfde08e" providerId="LiveId" clId="{49ED646B-F5AB-4F60-BB57-9D2703695BE9}" dt="2025-04-10T17:58:12.001" v="481"/>
      <pc:docMkLst>
        <pc:docMk/>
      </pc:docMkLst>
      <pc:sldChg chg="modTransition">
        <pc:chgData name="Jalak Vyas" userId="11b48e6f5bfde08e" providerId="LiveId" clId="{49ED646B-F5AB-4F60-BB57-9D2703695BE9}" dt="2025-04-10T17:56:18.274" v="461"/>
        <pc:sldMkLst>
          <pc:docMk/>
          <pc:sldMk cId="0" sldId="256"/>
        </pc:sldMkLst>
      </pc:sldChg>
      <pc:sldChg chg="modSp mod modTransition">
        <pc:chgData name="Jalak Vyas" userId="11b48e6f5bfde08e" providerId="LiveId" clId="{49ED646B-F5AB-4F60-BB57-9D2703695BE9}" dt="2025-04-10T17:56:08.778" v="457"/>
        <pc:sldMkLst>
          <pc:docMk/>
          <pc:sldMk cId="0" sldId="257"/>
        </pc:sldMkLst>
        <pc:spChg chg="mod">
          <ac:chgData name="Jalak Vyas" userId="11b48e6f5bfde08e" providerId="LiveId" clId="{49ED646B-F5AB-4F60-BB57-9D2703695BE9}" dt="2025-04-10T17:12:31.734" v="19" actId="1076"/>
          <ac:spMkLst>
            <pc:docMk/>
            <pc:sldMk cId="0" sldId="257"/>
            <ac:spMk id="96" creationId="{00000000-0000-0000-0000-000000000000}"/>
          </ac:spMkLst>
        </pc:spChg>
      </pc:sldChg>
      <pc:sldChg chg="addSp delSp modSp mod modTransition">
        <pc:chgData name="Jalak Vyas" userId="11b48e6f5bfde08e" providerId="LiveId" clId="{49ED646B-F5AB-4F60-BB57-9D2703695BE9}" dt="2025-04-10T17:56:13.506" v="459"/>
        <pc:sldMkLst>
          <pc:docMk/>
          <pc:sldMk cId="0" sldId="258"/>
        </pc:sldMkLst>
        <pc:spChg chg="add del mod">
          <ac:chgData name="Jalak Vyas" userId="11b48e6f5bfde08e" providerId="LiveId" clId="{49ED646B-F5AB-4F60-BB57-9D2703695BE9}" dt="2025-04-10T17:07:11.015" v="3" actId="11529"/>
          <ac:spMkLst>
            <pc:docMk/>
            <pc:sldMk cId="0" sldId="258"/>
            <ac:spMk id="2" creationId="{FAC02721-4EEC-8A2F-86F3-275EDD3C76EB}"/>
          </ac:spMkLst>
        </pc:spChg>
        <pc:spChg chg="add del mod ord">
          <ac:chgData name="Jalak Vyas" userId="11b48e6f5bfde08e" providerId="LiveId" clId="{49ED646B-F5AB-4F60-BB57-9D2703695BE9}" dt="2025-04-10T17:09:15.643" v="17" actId="11529"/>
          <ac:spMkLst>
            <pc:docMk/>
            <pc:sldMk cId="0" sldId="258"/>
            <ac:spMk id="3" creationId="{84E83487-D27C-BD87-641A-26A026CB751A}"/>
          </ac:spMkLst>
        </pc:spChg>
        <pc:spChg chg="add del mod">
          <ac:chgData name="Jalak Vyas" userId="11b48e6f5bfde08e" providerId="LiveId" clId="{49ED646B-F5AB-4F60-BB57-9D2703695BE9}" dt="2025-04-10T17:09:10.965" v="13" actId="11529"/>
          <ac:spMkLst>
            <pc:docMk/>
            <pc:sldMk cId="0" sldId="258"/>
            <ac:spMk id="4" creationId="{B42AEDC9-86D1-46B4-32A7-99068DBC752C}"/>
          </ac:spMkLst>
        </pc:spChg>
        <pc:spChg chg="add mod ord">
          <ac:chgData name="Jalak Vyas" userId="11b48e6f5bfde08e" providerId="LiveId" clId="{49ED646B-F5AB-4F60-BB57-9D2703695BE9}" dt="2025-04-10T17:25:50.657" v="192" actId="164"/>
          <ac:spMkLst>
            <pc:docMk/>
            <pc:sldMk cId="0" sldId="258"/>
            <ac:spMk id="5" creationId="{1B3A7465-78CF-E7F6-F1B5-E640AF8149CE}"/>
          </ac:spMkLst>
        </pc:spChg>
        <pc:spChg chg="add mod ord">
          <ac:chgData name="Jalak Vyas" userId="11b48e6f5bfde08e" providerId="LiveId" clId="{49ED646B-F5AB-4F60-BB57-9D2703695BE9}" dt="2025-04-10T17:26:43.995" v="199" actId="164"/>
          <ac:spMkLst>
            <pc:docMk/>
            <pc:sldMk cId="0" sldId="258"/>
            <ac:spMk id="6" creationId="{02D7A799-FC63-C20F-8F7D-C25D84BAA8C7}"/>
          </ac:spMkLst>
        </pc:spChg>
        <pc:spChg chg="add mod ord">
          <ac:chgData name="Jalak Vyas" userId="11b48e6f5bfde08e" providerId="LiveId" clId="{49ED646B-F5AB-4F60-BB57-9D2703695BE9}" dt="2025-04-10T17:27:43.881" v="207" actId="164"/>
          <ac:spMkLst>
            <pc:docMk/>
            <pc:sldMk cId="0" sldId="258"/>
            <ac:spMk id="7" creationId="{86202533-8CE7-39F8-2F71-C560A7F9910A}"/>
          </ac:spMkLst>
        </pc:spChg>
        <pc:spChg chg="add mod">
          <ac:chgData name="Jalak Vyas" userId="11b48e6f5bfde08e" providerId="LiveId" clId="{49ED646B-F5AB-4F60-BB57-9D2703695BE9}" dt="2025-04-10T17:25:50.657" v="192" actId="164"/>
          <ac:spMkLst>
            <pc:docMk/>
            <pc:sldMk cId="0" sldId="258"/>
            <ac:spMk id="8" creationId="{E3CD0BEE-F1B8-8475-01D3-C7476ABF4A34}"/>
          </ac:spMkLst>
        </pc:spChg>
        <pc:spChg chg="add mod">
          <ac:chgData name="Jalak Vyas" userId="11b48e6f5bfde08e" providerId="LiveId" clId="{49ED646B-F5AB-4F60-BB57-9D2703695BE9}" dt="2025-04-10T17:24:25.245" v="185"/>
          <ac:spMkLst>
            <pc:docMk/>
            <pc:sldMk cId="0" sldId="258"/>
            <ac:spMk id="9" creationId="{7795D8D7-4182-D627-F58F-B2510B09B5A2}"/>
          </ac:spMkLst>
        </pc:spChg>
        <pc:spChg chg="add del mod">
          <ac:chgData name="Jalak Vyas" userId="11b48e6f5bfde08e" providerId="LiveId" clId="{49ED646B-F5AB-4F60-BB57-9D2703695BE9}" dt="2025-04-10T17:24:21.611" v="180" actId="47"/>
          <ac:spMkLst>
            <pc:docMk/>
            <pc:sldMk cId="0" sldId="258"/>
            <ac:spMk id="10" creationId="{04AA7700-F808-5BBC-50ED-31D2DA211BB3}"/>
          </ac:spMkLst>
        </pc:spChg>
        <pc:spChg chg="add del mod">
          <ac:chgData name="Jalak Vyas" userId="11b48e6f5bfde08e" providerId="LiveId" clId="{49ED646B-F5AB-4F60-BB57-9D2703695BE9}" dt="2025-04-10T17:24:22.012" v="181" actId="478"/>
          <ac:spMkLst>
            <pc:docMk/>
            <pc:sldMk cId="0" sldId="258"/>
            <ac:spMk id="12" creationId="{3C89E05F-D91D-F288-FC4C-3585C23D88CF}"/>
          </ac:spMkLst>
        </pc:spChg>
        <pc:spChg chg="add mod">
          <ac:chgData name="Jalak Vyas" userId="11b48e6f5bfde08e" providerId="LiveId" clId="{49ED646B-F5AB-4F60-BB57-9D2703695BE9}" dt="2025-04-10T17:28:25.679" v="212" actId="1076"/>
          <ac:spMkLst>
            <pc:docMk/>
            <pc:sldMk cId="0" sldId="258"/>
            <ac:spMk id="14" creationId="{7836ECD9-1777-54E2-3453-32728B8DB5EF}"/>
          </ac:spMkLst>
        </pc:spChg>
        <pc:spChg chg="add mod">
          <ac:chgData name="Jalak Vyas" userId="11b48e6f5bfde08e" providerId="LiveId" clId="{49ED646B-F5AB-4F60-BB57-9D2703695BE9}" dt="2025-04-10T17:27:43.881" v="207" actId="164"/>
          <ac:spMkLst>
            <pc:docMk/>
            <pc:sldMk cId="0" sldId="258"/>
            <ac:spMk id="16" creationId="{B3658809-8F66-840A-2D9C-901A2C0D13EA}"/>
          </ac:spMkLst>
        </pc:spChg>
        <pc:spChg chg="add del mod">
          <ac:chgData name="Jalak Vyas" userId="11b48e6f5bfde08e" providerId="LiveId" clId="{49ED646B-F5AB-4F60-BB57-9D2703695BE9}" dt="2025-04-10T17:27:36.389" v="206" actId="478"/>
          <ac:spMkLst>
            <pc:docMk/>
            <pc:sldMk cId="0" sldId="258"/>
            <ac:spMk id="18" creationId="{77931579-3764-C395-C53D-BEDD6A18CB02}"/>
          </ac:spMkLst>
        </pc:spChg>
        <pc:spChg chg="add del mod">
          <ac:chgData name="Jalak Vyas" userId="11b48e6f5bfde08e" providerId="LiveId" clId="{49ED646B-F5AB-4F60-BB57-9D2703695BE9}" dt="2025-04-10T17:27:30.238" v="205" actId="478"/>
          <ac:spMkLst>
            <pc:docMk/>
            <pc:sldMk cId="0" sldId="258"/>
            <ac:spMk id="103" creationId="{00000000-0000-0000-0000-000000000000}"/>
          </ac:spMkLst>
        </pc:spChg>
        <pc:grpChg chg="add mod">
          <ac:chgData name="Jalak Vyas" userId="11b48e6f5bfde08e" providerId="LiveId" clId="{49ED646B-F5AB-4F60-BB57-9D2703695BE9}" dt="2025-04-10T17:29:17.614" v="215" actId="1076"/>
          <ac:grpSpMkLst>
            <pc:docMk/>
            <pc:sldMk cId="0" sldId="258"/>
            <ac:grpSpMk id="13" creationId="{063973A2-474C-F6A3-29B2-1ECC52F1028C}"/>
          </ac:grpSpMkLst>
        </pc:grpChg>
        <pc:grpChg chg="add mod">
          <ac:chgData name="Jalak Vyas" userId="11b48e6f5bfde08e" providerId="LiveId" clId="{49ED646B-F5AB-4F60-BB57-9D2703695BE9}" dt="2025-04-10T17:29:02.695" v="213" actId="1076"/>
          <ac:grpSpMkLst>
            <pc:docMk/>
            <pc:sldMk cId="0" sldId="258"/>
            <ac:grpSpMk id="15" creationId="{EF708AC2-9A08-47AE-AFD0-67F49E3CB6DB}"/>
          </ac:grpSpMkLst>
        </pc:grpChg>
        <pc:grpChg chg="add mod">
          <ac:chgData name="Jalak Vyas" userId="11b48e6f5bfde08e" providerId="LiveId" clId="{49ED646B-F5AB-4F60-BB57-9D2703695BE9}" dt="2025-04-10T17:28:04.241" v="209" actId="1076"/>
          <ac:grpSpMkLst>
            <pc:docMk/>
            <pc:sldMk cId="0" sldId="258"/>
            <ac:grpSpMk id="19" creationId="{B1DA458B-E00B-D253-73E1-18243E264809}"/>
          </ac:grpSpMkLst>
        </pc:grpChg>
      </pc:sldChg>
      <pc:sldChg chg="addSp delSp modSp del mod">
        <pc:chgData name="Jalak Vyas" userId="11b48e6f5bfde08e" providerId="LiveId" clId="{49ED646B-F5AB-4F60-BB57-9D2703695BE9}" dt="2025-04-10T17:30:15.086" v="220" actId="2696"/>
        <pc:sldMkLst>
          <pc:docMk/>
          <pc:sldMk cId="0" sldId="259"/>
        </pc:sldMkLst>
        <pc:picChg chg="add del mod">
          <ac:chgData name="Jalak Vyas" userId="11b48e6f5bfde08e" providerId="LiveId" clId="{49ED646B-F5AB-4F60-BB57-9D2703695BE9}" dt="2025-04-10T17:30:08.508" v="219" actId="1076"/>
          <ac:picMkLst>
            <pc:docMk/>
            <pc:sldMk cId="0" sldId="259"/>
            <ac:picMk id="109" creationId="{00000000-0000-0000-0000-000000000000}"/>
          </ac:picMkLst>
        </pc:picChg>
      </pc:sldChg>
      <pc:sldChg chg="addSp delSp modSp mod modTransition">
        <pc:chgData name="Jalak Vyas" userId="11b48e6f5bfde08e" providerId="LiveId" clId="{49ED646B-F5AB-4F60-BB57-9D2703695BE9}" dt="2025-04-10T17:56:57.725" v="467"/>
        <pc:sldMkLst>
          <pc:docMk/>
          <pc:sldMk cId="0" sldId="260"/>
        </pc:sldMkLst>
        <pc:spChg chg="add del mod">
          <ac:chgData name="Jalak Vyas" userId="11b48e6f5bfde08e" providerId="LiveId" clId="{49ED646B-F5AB-4F60-BB57-9D2703695BE9}" dt="2025-04-10T17:31:03.894" v="225" actId="478"/>
          <ac:spMkLst>
            <pc:docMk/>
            <pc:sldMk cId="0" sldId="260"/>
            <ac:spMk id="3" creationId="{A2C3AA8B-338A-1354-6C32-DE5B67DE3CC2}"/>
          </ac:spMkLst>
        </pc:spChg>
        <pc:spChg chg="add mod">
          <ac:chgData name="Jalak Vyas" userId="11b48e6f5bfde08e" providerId="LiveId" clId="{49ED646B-F5AB-4F60-BB57-9D2703695BE9}" dt="2025-04-10T17:34:36.507" v="259" actId="164"/>
          <ac:spMkLst>
            <pc:docMk/>
            <pc:sldMk cId="0" sldId="260"/>
            <ac:spMk id="4" creationId="{30F9D52D-3F4B-3E68-7CED-9895352E0B50}"/>
          </ac:spMkLst>
        </pc:spChg>
        <pc:spChg chg="add mod">
          <ac:chgData name="Jalak Vyas" userId="11b48e6f5bfde08e" providerId="LiveId" clId="{49ED646B-F5AB-4F60-BB57-9D2703695BE9}" dt="2025-04-10T17:35:53.685" v="266" actId="1076"/>
          <ac:spMkLst>
            <pc:docMk/>
            <pc:sldMk cId="0" sldId="260"/>
            <ac:spMk id="5" creationId="{64DC1B87-87E8-E45B-10A4-55C7E63725BB}"/>
          </ac:spMkLst>
        </pc:spChg>
        <pc:spChg chg="add mod">
          <ac:chgData name="Jalak Vyas" userId="11b48e6f5bfde08e" providerId="LiveId" clId="{49ED646B-F5AB-4F60-BB57-9D2703695BE9}" dt="2025-04-10T17:34:48.201" v="261" actId="164"/>
          <ac:spMkLst>
            <pc:docMk/>
            <pc:sldMk cId="0" sldId="260"/>
            <ac:spMk id="6" creationId="{A8AC3D6A-E591-1D25-F4B4-747C1610AB09}"/>
          </ac:spMkLst>
        </pc:spChg>
        <pc:spChg chg="add mod">
          <ac:chgData name="Jalak Vyas" userId="11b48e6f5bfde08e" providerId="LiveId" clId="{49ED646B-F5AB-4F60-BB57-9D2703695BE9}" dt="2025-04-10T17:35:39.913" v="263" actId="1076"/>
          <ac:spMkLst>
            <pc:docMk/>
            <pc:sldMk cId="0" sldId="260"/>
            <ac:spMk id="7" creationId="{59DE1E5F-04AF-9724-E2B1-3225B5465BC7}"/>
          </ac:spMkLst>
        </pc:spChg>
        <pc:spChg chg="add mod">
          <ac:chgData name="Jalak Vyas" userId="11b48e6f5bfde08e" providerId="LiveId" clId="{49ED646B-F5AB-4F60-BB57-9D2703695BE9}" dt="2025-04-10T17:35:59.527" v="267" actId="1076"/>
          <ac:spMkLst>
            <pc:docMk/>
            <pc:sldMk cId="0" sldId="260"/>
            <ac:spMk id="8" creationId="{30C99B9E-023E-3E37-7E2E-C70DC47FDB6A}"/>
          </ac:spMkLst>
        </pc:spChg>
        <pc:spChg chg="add mod">
          <ac:chgData name="Jalak Vyas" userId="11b48e6f5bfde08e" providerId="LiveId" clId="{49ED646B-F5AB-4F60-BB57-9D2703695BE9}" dt="2025-04-10T17:36:11.543" v="269" actId="1076"/>
          <ac:spMkLst>
            <pc:docMk/>
            <pc:sldMk cId="0" sldId="260"/>
            <ac:spMk id="9" creationId="{068A731A-3C27-B975-49F6-86277EA92A67}"/>
          </ac:spMkLst>
        </pc:spChg>
        <pc:spChg chg="add mod">
          <ac:chgData name="Jalak Vyas" userId="11b48e6f5bfde08e" providerId="LiveId" clId="{49ED646B-F5AB-4F60-BB57-9D2703695BE9}" dt="2025-04-10T17:40:49.384" v="298" actId="1076"/>
          <ac:spMkLst>
            <pc:docMk/>
            <pc:sldMk cId="0" sldId="260"/>
            <ac:spMk id="13" creationId="{8881F409-1B18-8F3E-D3E1-BBE277199E9E}"/>
          </ac:spMkLst>
        </pc:spChg>
        <pc:spChg chg="add mod">
          <ac:chgData name="Jalak Vyas" userId="11b48e6f5bfde08e" providerId="LiveId" clId="{49ED646B-F5AB-4F60-BB57-9D2703695BE9}" dt="2025-04-10T17:40:31.957" v="296" actId="1076"/>
          <ac:spMkLst>
            <pc:docMk/>
            <pc:sldMk cId="0" sldId="260"/>
            <ac:spMk id="14" creationId="{AE489807-BD09-B11E-C394-F79685DF1D71}"/>
          </ac:spMkLst>
        </pc:spChg>
        <pc:spChg chg="add mod">
          <ac:chgData name="Jalak Vyas" userId="11b48e6f5bfde08e" providerId="LiveId" clId="{49ED646B-F5AB-4F60-BB57-9D2703695BE9}" dt="2025-04-10T17:40:03.795" v="293" actId="1076"/>
          <ac:spMkLst>
            <pc:docMk/>
            <pc:sldMk cId="0" sldId="260"/>
            <ac:spMk id="15" creationId="{6BA61112-480A-6DA0-AB9C-B164FBEC5F28}"/>
          </ac:spMkLst>
        </pc:spChg>
        <pc:spChg chg="del">
          <ac:chgData name="Jalak Vyas" userId="11b48e6f5bfde08e" providerId="LiveId" clId="{49ED646B-F5AB-4F60-BB57-9D2703695BE9}" dt="2025-04-10T17:31:01.408" v="224" actId="478"/>
          <ac:spMkLst>
            <pc:docMk/>
            <pc:sldMk cId="0" sldId="260"/>
            <ac:spMk id="115" creationId="{00000000-0000-0000-0000-000000000000}"/>
          </ac:spMkLst>
        </pc:spChg>
        <pc:grpChg chg="add mod">
          <ac:chgData name="Jalak Vyas" userId="11b48e6f5bfde08e" providerId="LiveId" clId="{49ED646B-F5AB-4F60-BB57-9D2703695BE9}" dt="2025-04-10T17:40:41.225" v="297" actId="1076"/>
          <ac:grpSpMkLst>
            <pc:docMk/>
            <pc:sldMk cId="0" sldId="260"/>
            <ac:grpSpMk id="10" creationId="{9E5CF8F0-528E-9DB0-6871-A237F31A1327}"/>
          </ac:grpSpMkLst>
        </pc:grpChg>
        <pc:grpChg chg="add mod">
          <ac:chgData name="Jalak Vyas" userId="11b48e6f5bfde08e" providerId="LiveId" clId="{49ED646B-F5AB-4F60-BB57-9D2703695BE9}" dt="2025-04-10T17:40:17.988" v="295" actId="1076"/>
          <ac:grpSpMkLst>
            <pc:docMk/>
            <pc:sldMk cId="0" sldId="260"/>
            <ac:grpSpMk id="11" creationId="{A8CE0FBB-FEF4-AF81-34D5-4F542117FB30}"/>
          </ac:grpSpMkLst>
        </pc:grpChg>
        <pc:grpChg chg="add mod">
          <ac:chgData name="Jalak Vyas" userId="11b48e6f5bfde08e" providerId="LiveId" clId="{49ED646B-F5AB-4F60-BB57-9D2703695BE9}" dt="2025-04-10T17:39:55.240" v="292" actId="1076"/>
          <ac:grpSpMkLst>
            <pc:docMk/>
            <pc:sldMk cId="0" sldId="260"/>
            <ac:grpSpMk id="12" creationId="{BD3E9C81-4845-D0C0-EFBF-B84601F663BA}"/>
          </ac:grpSpMkLst>
        </pc:grpChg>
      </pc:sldChg>
      <pc:sldChg chg="addSp delSp modSp mod modTransition">
        <pc:chgData name="Jalak Vyas" userId="11b48e6f5bfde08e" providerId="LiveId" clId="{49ED646B-F5AB-4F60-BB57-9D2703695BE9}" dt="2025-04-10T17:57:35.679" v="475" actId="1076"/>
        <pc:sldMkLst>
          <pc:docMk/>
          <pc:sldMk cId="0" sldId="261"/>
        </pc:sldMkLst>
        <pc:spChg chg="add mod">
          <ac:chgData name="Jalak Vyas" userId="11b48e6f5bfde08e" providerId="LiveId" clId="{49ED646B-F5AB-4F60-BB57-9D2703695BE9}" dt="2025-04-10T17:57:35.679" v="475" actId="1076"/>
          <ac:spMkLst>
            <pc:docMk/>
            <pc:sldMk cId="0" sldId="261"/>
            <ac:spMk id="2" creationId="{6872952F-8E32-AF00-3E94-802F042CE71F}"/>
          </ac:spMkLst>
        </pc:spChg>
        <pc:spChg chg="add del mod">
          <ac:chgData name="Jalak Vyas" userId="11b48e6f5bfde08e" providerId="LiveId" clId="{49ED646B-F5AB-4F60-BB57-9D2703695BE9}" dt="2025-04-10T17:45:20.045" v="377" actId="478"/>
          <ac:spMkLst>
            <pc:docMk/>
            <pc:sldMk cId="0" sldId="261"/>
            <ac:spMk id="4" creationId="{8321CC58-8C3F-E46F-3A24-5B603B9DDCAE}"/>
          </ac:spMkLst>
        </pc:spChg>
        <pc:spChg chg="del mod">
          <ac:chgData name="Jalak Vyas" userId="11b48e6f5bfde08e" providerId="LiveId" clId="{49ED646B-F5AB-4F60-BB57-9D2703695BE9}" dt="2025-04-10T17:43:53.281" v="366" actId="478"/>
          <ac:spMkLst>
            <pc:docMk/>
            <pc:sldMk cId="0" sldId="261"/>
            <ac:spMk id="121" creationId="{00000000-0000-0000-0000-000000000000}"/>
          </ac:spMkLst>
        </pc:spChg>
      </pc:sldChg>
      <pc:sldChg chg="modSp mod modTransition">
        <pc:chgData name="Jalak Vyas" userId="11b48e6f5bfde08e" providerId="LiveId" clId="{49ED646B-F5AB-4F60-BB57-9D2703695BE9}" dt="2025-04-10T17:57:40.042" v="476"/>
        <pc:sldMkLst>
          <pc:docMk/>
          <pc:sldMk cId="0" sldId="262"/>
        </pc:sldMkLst>
        <pc:spChg chg="mod">
          <ac:chgData name="Jalak Vyas" userId="11b48e6f5bfde08e" providerId="LiveId" clId="{49ED646B-F5AB-4F60-BB57-9D2703695BE9}" dt="2025-04-10T17:19:10.657" v="43" actId="27636"/>
          <ac:spMkLst>
            <pc:docMk/>
            <pc:sldMk cId="0" sldId="262"/>
            <ac:spMk id="127" creationId="{00000000-0000-0000-0000-000000000000}"/>
          </ac:spMkLst>
        </pc:spChg>
      </pc:sldChg>
      <pc:sldChg chg="modTransition">
        <pc:chgData name="Jalak Vyas" userId="11b48e6f5bfde08e" providerId="LiveId" clId="{49ED646B-F5AB-4F60-BB57-9D2703695BE9}" dt="2025-04-10T17:57:50.835" v="478"/>
        <pc:sldMkLst>
          <pc:docMk/>
          <pc:sldMk cId="0" sldId="264"/>
        </pc:sldMkLst>
      </pc:sldChg>
      <pc:sldChg chg="modSp mod">
        <pc:chgData name="Jalak Vyas" userId="11b48e6f5bfde08e" providerId="LiveId" clId="{49ED646B-F5AB-4F60-BB57-9D2703695BE9}" dt="2025-04-10T17:19:10.688" v="44" actId="27636"/>
        <pc:sldMkLst>
          <pc:docMk/>
          <pc:sldMk cId="0" sldId="280"/>
        </pc:sldMkLst>
        <pc:spChg chg="mod">
          <ac:chgData name="Jalak Vyas" userId="11b48e6f5bfde08e" providerId="LiveId" clId="{49ED646B-F5AB-4F60-BB57-9D2703695BE9}" dt="2025-04-10T17:19:10.688" v="44" actId="27636"/>
          <ac:spMkLst>
            <pc:docMk/>
            <pc:sldMk cId="0" sldId="280"/>
            <ac:spMk id="248" creationId="{00000000-0000-0000-0000-000000000000}"/>
          </ac:spMkLst>
        </pc:spChg>
      </pc:sldChg>
      <pc:sldChg chg="addSp delSp modSp mod modTransition">
        <pc:chgData name="Jalak Vyas" userId="11b48e6f5bfde08e" providerId="LiveId" clId="{49ED646B-F5AB-4F60-BB57-9D2703695BE9}" dt="2025-04-10T17:58:09.369" v="480"/>
        <pc:sldMkLst>
          <pc:docMk/>
          <pc:sldMk cId="0" sldId="281"/>
        </pc:sldMkLst>
        <pc:spChg chg="add mod">
          <ac:chgData name="Jalak Vyas" userId="11b48e6f5bfde08e" providerId="LiveId" clId="{49ED646B-F5AB-4F60-BB57-9D2703695BE9}" dt="2025-04-10T17:51:56.856" v="420" actId="164"/>
          <ac:spMkLst>
            <pc:docMk/>
            <pc:sldMk cId="0" sldId="281"/>
            <ac:spMk id="2" creationId="{5F3AEE72-B90F-9DC9-47AF-9D801DE67EDC}"/>
          </ac:spMkLst>
        </pc:spChg>
        <pc:spChg chg="add mod">
          <ac:chgData name="Jalak Vyas" userId="11b48e6f5bfde08e" providerId="LiveId" clId="{49ED646B-F5AB-4F60-BB57-9D2703695BE9}" dt="2025-04-10T17:51:56.856" v="420" actId="164"/>
          <ac:spMkLst>
            <pc:docMk/>
            <pc:sldMk cId="0" sldId="281"/>
            <ac:spMk id="3" creationId="{4357D587-228B-2B13-188E-52E30ECC37E9}"/>
          </ac:spMkLst>
        </pc:spChg>
        <pc:spChg chg="add mod">
          <ac:chgData name="Jalak Vyas" userId="11b48e6f5bfde08e" providerId="LiveId" clId="{49ED646B-F5AB-4F60-BB57-9D2703695BE9}" dt="2025-04-10T17:52:03.092" v="421" actId="164"/>
          <ac:spMkLst>
            <pc:docMk/>
            <pc:sldMk cId="0" sldId="281"/>
            <ac:spMk id="4" creationId="{4F686890-9EB1-7207-BAFF-BDD52C788E72}"/>
          </ac:spMkLst>
        </pc:spChg>
        <pc:spChg chg="add mod">
          <ac:chgData name="Jalak Vyas" userId="11b48e6f5bfde08e" providerId="LiveId" clId="{49ED646B-F5AB-4F60-BB57-9D2703695BE9}" dt="2025-04-10T17:52:03.092" v="421" actId="164"/>
          <ac:spMkLst>
            <pc:docMk/>
            <pc:sldMk cId="0" sldId="281"/>
            <ac:spMk id="5" creationId="{82CD4E2E-F537-1ED4-6EA2-6403B0904A96}"/>
          </ac:spMkLst>
        </pc:spChg>
        <pc:spChg chg="add del mod">
          <ac:chgData name="Jalak Vyas" userId="11b48e6f5bfde08e" providerId="LiveId" clId="{49ED646B-F5AB-4F60-BB57-9D2703695BE9}" dt="2025-04-10T17:52:43.760" v="427"/>
          <ac:spMkLst>
            <pc:docMk/>
            <pc:sldMk cId="0" sldId="281"/>
            <ac:spMk id="8" creationId="{DF027D91-E853-1402-E96F-399C36A56953}"/>
          </ac:spMkLst>
        </pc:spChg>
        <pc:spChg chg="add del mod">
          <ac:chgData name="Jalak Vyas" userId="11b48e6f5bfde08e" providerId="LiveId" clId="{49ED646B-F5AB-4F60-BB57-9D2703695BE9}" dt="2025-04-10T17:52:47.734" v="428" actId="478"/>
          <ac:spMkLst>
            <pc:docMk/>
            <pc:sldMk cId="0" sldId="281"/>
            <ac:spMk id="10" creationId="{671462FA-C3CA-70C2-2F91-E28255D9DE58}"/>
          </ac:spMkLst>
        </pc:spChg>
        <pc:spChg chg="add mod">
          <ac:chgData name="Jalak Vyas" userId="11b48e6f5bfde08e" providerId="LiveId" clId="{49ED646B-F5AB-4F60-BB57-9D2703695BE9}" dt="2025-04-10T17:54:45.725" v="446" actId="164"/>
          <ac:spMkLst>
            <pc:docMk/>
            <pc:sldMk cId="0" sldId="281"/>
            <ac:spMk id="11" creationId="{5A7E074B-FA0E-B8C8-6242-682226691CFF}"/>
          </ac:spMkLst>
        </pc:spChg>
        <pc:spChg chg="add mod">
          <ac:chgData name="Jalak Vyas" userId="11b48e6f5bfde08e" providerId="LiveId" clId="{49ED646B-F5AB-4F60-BB57-9D2703695BE9}" dt="2025-04-10T17:54:45.725" v="446" actId="164"/>
          <ac:spMkLst>
            <pc:docMk/>
            <pc:sldMk cId="0" sldId="281"/>
            <ac:spMk id="12" creationId="{8B2787B8-B01D-EA82-A018-845383C7C9EB}"/>
          </ac:spMkLst>
        </pc:spChg>
        <pc:spChg chg="del mod">
          <ac:chgData name="Jalak Vyas" userId="11b48e6f5bfde08e" providerId="LiveId" clId="{49ED646B-F5AB-4F60-BB57-9D2703695BE9}" dt="2025-04-10T17:52:43.760" v="425" actId="478"/>
          <ac:spMkLst>
            <pc:docMk/>
            <pc:sldMk cId="0" sldId="281"/>
            <ac:spMk id="254" creationId="{00000000-0000-0000-0000-000000000000}"/>
          </ac:spMkLst>
        </pc:spChg>
        <pc:grpChg chg="add mod">
          <ac:chgData name="Jalak Vyas" userId="11b48e6f5bfde08e" providerId="LiveId" clId="{49ED646B-F5AB-4F60-BB57-9D2703695BE9}" dt="2025-04-10T17:51:56.856" v="420" actId="164"/>
          <ac:grpSpMkLst>
            <pc:docMk/>
            <pc:sldMk cId="0" sldId="281"/>
            <ac:grpSpMk id="6" creationId="{2C263786-A880-7A44-B862-969604810AF3}"/>
          </ac:grpSpMkLst>
        </pc:grpChg>
        <pc:grpChg chg="add mod">
          <ac:chgData name="Jalak Vyas" userId="11b48e6f5bfde08e" providerId="LiveId" clId="{49ED646B-F5AB-4F60-BB57-9D2703695BE9}" dt="2025-04-10T17:54:08.460" v="441" actId="1076"/>
          <ac:grpSpMkLst>
            <pc:docMk/>
            <pc:sldMk cId="0" sldId="281"/>
            <ac:grpSpMk id="7" creationId="{8DF88585-FE68-2750-A166-507FD704CF3F}"/>
          </ac:grpSpMkLst>
        </pc:grpChg>
        <pc:grpChg chg="add mod">
          <ac:chgData name="Jalak Vyas" userId="11b48e6f5bfde08e" providerId="LiveId" clId="{49ED646B-F5AB-4F60-BB57-9D2703695BE9}" dt="2025-04-10T17:55:07.595" v="448" actId="1076"/>
          <ac:grpSpMkLst>
            <pc:docMk/>
            <pc:sldMk cId="0" sldId="281"/>
            <ac:grpSpMk id="13" creationId="{FA7E2B9F-97DC-A574-2553-4E380422FF71}"/>
          </ac:grpSpMkLst>
        </pc:grpChg>
      </pc:sldChg>
      <pc:sldChg chg="add modTransition">
        <pc:chgData name="Jalak Vyas" userId="11b48e6f5bfde08e" providerId="LiveId" clId="{49ED646B-F5AB-4F60-BB57-9D2703695BE9}" dt="2025-04-10T17:56:16.011" v="460"/>
        <pc:sldMkLst>
          <pc:docMk/>
          <pc:sldMk cId="3994239760" sldId="283"/>
        </pc:sldMkLst>
      </pc:sldChg>
      <pc:sldChg chg="add modTransition">
        <pc:chgData name="Jalak Vyas" userId="11b48e6f5bfde08e" providerId="LiveId" clId="{49ED646B-F5AB-4F60-BB57-9D2703695BE9}" dt="2025-04-10T17:56:36.138" v="464"/>
        <pc:sldMkLst>
          <pc:docMk/>
          <pc:sldMk cId="851772417" sldId="284"/>
        </pc:sldMkLst>
      </pc:sldChg>
      <pc:sldChg chg="add del">
        <pc:chgData name="Jalak Vyas" userId="11b48e6f5bfde08e" providerId="LiveId" clId="{49ED646B-F5AB-4F60-BB57-9D2703695BE9}" dt="2025-04-10T17:24:17.394" v="173" actId="2890"/>
        <pc:sldMkLst>
          <pc:docMk/>
          <pc:sldMk cId="2831071733" sldId="284"/>
        </pc:sldMkLst>
      </pc:sldChg>
      <pc:sldChg chg="add modTransition">
        <pc:chgData name="Jalak Vyas" userId="11b48e6f5bfde08e" providerId="LiveId" clId="{49ED646B-F5AB-4F60-BB57-9D2703695BE9}" dt="2025-04-10T17:56:33.364" v="463"/>
        <pc:sldMkLst>
          <pc:docMk/>
          <pc:sldMk cId="3635028259" sldId="285"/>
        </pc:sldMkLst>
      </pc:sldChg>
      <pc:sldChg chg="add modTransition">
        <pc:chgData name="Jalak Vyas" userId="11b48e6f5bfde08e" providerId="LiveId" clId="{49ED646B-F5AB-4F60-BB57-9D2703695BE9}" dt="2025-04-10T17:56:22.948" v="462"/>
        <pc:sldMkLst>
          <pc:docMk/>
          <pc:sldMk cId="1803489163" sldId="286"/>
        </pc:sldMkLst>
      </pc:sldChg>
      <pc:sldChg chg="modSp add mod modTransition">
        <pc:chgData name="Jalak Vyas" userId="11b48e6f5bfde08e" providerId="LiveId" clId="{49ED646B-F5AB-4F60-BB57-9D2703695BE9}" dt="2025-04-10T17:56:49.633" v="465"/>
        <pc:sldMkLst>
          <pc:docMk/>
          <pc:sldMk cId="226077900" sldId="287"/>
        </pc:sldMkLst>
        <pc:picChg chg="mod">
          <ac:chgData name="Jalak Vyas" userId="11b48e6f5bfde08e" providerId="LiveId" clId="{49ED646B-F5AB-4F60-BB57-9D2703695BE9}" dt="2025-04-10T17:30:29.148" v="222" actId="1076"/>
          <ac:picMkLst>
            <pc:docMk/>
            <pc:sldMk cId="226077900" sldId="287"/>
            <ac:picMk id="109" creationId="{963E075B-3164-BF68-39BF-A4A29076EEF2}"/>
          </ac:picMkLst>
        </pc:picChg>
      </pc:sldChg>
      <pc:sldChg chg="add modTransition">
        <pc:chgData name="Jalak Vyas" userId="11b48e6f5bfde08e" providerId="LiveId" clId="{49ED646B-F5AB-4F60-BB57-9D2703695BE9}" dt="2025-04-10T17:56:52.093" v="466"/>
        <pc:sldMkLst>
          <pc:docMk/>
          <pc:sldMk cId="417601790" sldId="288"/>
        </pc:sldMkLst>
      </pc:sldChg>
      <pc:sldChg chg="add del">
        <pc:chgData name="Jalak Vyas" userId="11b48e6f5bfde08e" providerId="LiveId" clId="{49ED646B-F5AB-4F60-BB57-9D2703695BE9}" dt="2025-04-10T17:41:26.150" v="302" actId="47"/>
        <pc:sldMkLst>
          <pc:docMk/>
          <pc:sldMk cId="866970805" sldId="289"/>
        </pc:sldMkLst>
      </pc:sldChg>
      <pc:sldChg chg="add del">
        <pc:chgData name="Jalak Vyas" userId="11b48e6f5bfde08e" providerId="LiveId" clId="{49ED646B-F5AB-4F60-BB57-9D2703695BE9}" dt="2025-04-10T17:39:31.989" v="290" actId="47"/>
        <pc:sldMkLst>
          <pc:docMk/>
          <pc:sldMk cId="2014280422" sldId="290"/>
        </pc:sldMkLst>
      </pc:sldChg>
      <pc:sldChg chg="add modTransition">
        <pc:chgData name="Jalak Vyas" userId="11b48e6f5bfde08e" providerId="LiveId" clId="{49ED646B-F5AB-4F60-BB57-9D2703695BE9}" dt="2025-04-10T17:57:08.924" v="470"/>
        <pc:sldMkLst>
          <pc:docMk/>
          <pc:sldMk cId="4073898535" sldId="290"/>
        </pc:sldMkLst>
      </pc:sldChg>
      <pc:sldChg chg="modSp add mod modTransition">
        <pc:chgData name="Jalak Vyas" userId="11b48e6f5bfde08e" providerId="LiveId" clId="{49ED646B-F5AB-4F60-BB57-9D2703695BE9}" dt="2025-04-10T17:57:01.082" v="468"/>
        <pc:sldMkLst>
          <pc:docMk/>
          <pc:sldMk cId="697259790" sldId="291"/>
        </pc:sldMkLst>
        <pc:spChg chg="mod">
          <ac:chgData name="Jalak Vyas" userId="11b48e6f5bfde08e" providerId="LiveId" clId="{49ED646B-F5AB-4F60-BB57-9D2703695BE9}" dt="2025-04-10T17:41:15.462" v="301" actId="1076"/>
          <ac:spMkLst>
            <pc:docMk/>
            <pc:sldMk cId="697259790" sldId="291"/>
            <ac:spMk id="14" creationId="{A9B48ABE-DC2E-3251-C45D-2DB849FE4570}"/>
          </ac:spMkLst>
        </pc:spChg>
        <pc:grpChg chg="mod">
          <ac:chgData name="Jalak Vyas" userId="11b48e6f5bfde08e" providerId="LiveId" clId="{49ED646B-F5AB-4F60-BB57-9D2703695BE9}" dt="2025-04-10T17:41:09.284" v="300" actId="1076"/>
          <ac:grpSpMkLst>
            <pc:docMk/>
            <pc:sldMk cId="697259790" sldId="291"/>
            <ac:grpSpMk id="11" creationId="{D5E72837-2D77-CDBC-0762-09166B84305C}"/>
          </ac:grpSpMkLst>
        </pc:grpChg>
      </pc:sldChg>
      <pc:sldChg chg="add modTransition">
        <pc:chgData name="Jalak Vyas" userId="11b48e6f5bfde08e" providerId="LiveId" clId="{49ED646B-F5AB-4F60-BB57-9D2703695BE9}" dt="2025-04-10T17:57:04.966" v="469"/>
        <pc:sldMkLst>
          <pc:docMk/>
          <pc:sldMk cId="2131332175" sldId="292"/>
        </pc:sldMkLst>
      </pc:sldChg>
      <pc:sldChg chg="new del">
        <pc:chgData name="Jalak Vyas" userId="11b48e6f5bfde08e" providerId="LiveId" clId="{49ED646B-F5AB-4F60-BB57-9D2703695BE9}" dt="2025-04-10T17:42:07.654" v="304" actId="680"/>
        <pc:sldMkLst>
          <pc:docMk/>
          <pc:sldMk cId="50963229" sldId="293"/>
        </pc:sldMkLst>
      </pc:sldChg>
      <pc:sldChg chg="add del">
        <pc:chgData name="Jalak Vyas" userId="11b48e6f5bfde08e" providerId="LiveId" clId="{49ED646B-F5AB-4F60-BB57-9D2703695BE9}" dt="2025-04-10T17:45:43.715" v="380" actId="47"/>
        <pc:sldMkLst>
          <pc:docMk/>
          <pc:sldMk cId="1328830580" sldId="293"/>
        </pc:sldMkLst>
      </pc:sldChg>
      <pc:sldChg chg="addSp delSp modSp add del mod">
        <pc:chgData name="Jalak Vyas" userId="11b48e6f5bfde08e" providerId="LiveId" clId="{49ED646B-F5AB-4F60-BB57-9D2703695BE9}" dt="2025-04-10T17:45:12.906" v="376" actId="47"/>
        <pc:sldMkLst>
          <pc:docMk/>
          <pc:sldMk cId="1535378371" sldId="294"/>
        </pc:sldMkLst>
        <pc:spChg chg="add mod">
          <ac:chgData name="Jalak Vyas" userId="11b48e6f5bfde08e" providerId="LiveId" clId="{49ED646B-F5AB-4F60-BB57-9D2703695BE9}" dt="2025-04-10T17:44:04.474" v="368" actId="478"/>
          <ac:spMkLst>
            <pc:docMk/>
            <pc:sldMk cId="1535378371" sldId="294"/>
            <ac:spMk id="4" creationId="{A152A9C0-13E6-B20C-EDE3-2686EDDEE327}"/>
          </ac:spMkLst>
        </pc:spChg>
        <pc:spChg chg="del">
          <ac:chgData name="Jalak Vyas" userId="11b48e6f5bfde08e" providerId="LiveId" clId="{49ED646B-F5AB-4F60-BB57-9D2703695BE9}" dt="2025-04-10T17:44:04.474" v="368" actId="478"/>
          <ac:spMkLst>
            <pc:docMk/>
            <pc:sldMk cId="1535378371" sldId="294"/>
            <ac:spMk id="121" creationId="{0787FFF1-456F-3A9C-B2C2-52E070EE9D47}"/>
          </ac:spMkLst>
        </pc:spChg>
      </pc:sldChg>
      <pc:sldChg chg="addSp delSp modSp add mod modTransition">
        <pc:chgData name="Jalak Vyas" userId="11b48e6f5bfde08e" providerId="LiveId" clId="{49ED646B-F5AB-4F60-BB57-9D2703695BE9}" dt="2025-04-10T17:57:15.216" v="472"/>
        <pc:sldMkLst>
          <pc:docMk/>
          <pc:sldMk cId="2147356887" sldId="295"/>
        </pc:sldMkLst>
        <pc:spChg chg="add mod">
          <ac:chgData name="Jalak Vyas" userId="11b48e6f5bfde08e" providerId="LiveId" clId="{49ED646B-F5AB-4F60-BB57-9D2703695BE9}" dt="2025-04-10T17:44:54.875" v="374" actId="1076"/>
          <ac:spMkLst>
            <pc:docMk/>
            <pc:sldMk cId="2147356887" sldId="295"/>
            <ac:spMk id="3" creationId="{418909B2-7000-86C2-1CB3-CC7F98F77B39}"/>
          </ac:spMkLst>
        </pc:spChg>
        <pc:spChg chg="add del mod">
          <ac:chgData name="Jalak Vyas" userId="11b48e6f5bfde08e" providerId="LiveId" clId="{49ED646B-F5AB-4F60-BB57-9D2703695BE9}" dt="2025-04-10T17:45:25.008" v="378" actId="478"/>
          <ac:spMkLst>
            <pc:docMk/>
            <pc:sldMk cId="2147356887" sldId="295"/>
            <ac:spMk id="5" creationId="{F9633184-D6DC-853C-0386-7B173FE289FD}"/>
          </ac:spMkLst>
        </pc:spChg>
        <pc:spChg chg="del">
          <ac:chgData name="Jalak Vyas" userId="11b48e6f5bfde08e" providerId="LiveId" clId="{49ED646B-F5AB-4F60-BB57-9D2703695BE9}" dt="2025-04-10T17:44:58.736" v="375" actId="478"/>
          <ac:spMkLst>
            <pc:docMk/>
            <pc:sldMk cId="2147356887" sldId="295"/>
            <ac:spMk id="121" creationId="{E8650B92-BA28-A6EE-363D-50B13AB7F493}"/>
          </ac:spMkLst>
        </pc:spChg>
      </pc:sldChg>
      <pc:sldChg chg="add del">
        <pc:chgData name="Jalak Vyas" userId="11b48e6f5bfde08e" providerId="LiveId" clId="{49ED646B-F5AB-4F60-BB57-9D2703695BE9}" dt="2025-04-10T17:46:55.247" v="387" actId="47"/>
        <pc:sldMkLst>
          <pc:docMk/>
          <pc:sldMk cId="301765746" sldId="296"/>
        </pc:sldMkLst>
      </pc:sldChg>
      <pc:sldChg chg="addSp delSp modSp add mod modTransition">
        <pc:chgData name="Jalak Vyas" userId="11b48e6f5bfde08e" providerId="LiveId" clId="{49ED646B-F5AB-4F60-BB57-9D2703695BE9}" dt="2025-04-10T17:57:18.724" v="473"/>
        <pc:sldMkLst>
          <pc:docMk/>
          <pc:sldMk cId="1762614908" sldId="297"/>
        </pc:sldMkLst>
        <pc:spChg chg="mod">
          <ac:chgData name="Jalak Vyas" userId="11b48e6f5bfde08e" providerId="LiveId" clId="{49ED646B-F5AB-4F60-BB57-9D2703695BE9}" dt="2025-04-10T17:46:37.747" v="386" actId="14100"/>
          <ac:spMkLst>
            <pc:docMk/>
            <pc:sldMk cId="1762614908" sldId="297"/>
            <ac:spMk id="3" creationId="{9C5D0762-8730-A2B5-224A-DA825D4BB2D9}"/>
          </ac:spMkLst>
        </pc:spChg>
        <pc:spChg chg="add mod">
          <ac:chgData name="Jalak Vyas" userId="11b48e6f5bfde08e" providerId="LiveId" clId="{49ED646B-F5AB-4F60-BB57-9D2703695BE9}" dt="2025-04-10T17:47:21.153" v="391" actId="1076"/>
          <ac:spMkLst>
            <pc:docMk/>
            <pc:sldMk cId="1762614908" sldId="297"/>
            <ac:spMk id="4" creationId="{528466F8-91C3-F292-8BAD-7F43D0BC976D}"/>
          </ac:spMkLst>
        </pc:spChg>
        <pc:spChg chg="add del mod">
          <ac:chgData name="Jalak Vyas" userId="11b48e6f5bfde08e" providerId="LiveId" clId="{49ED646B-F5AB-4F60-BB57-9D2703695BE9}" dt="2025-04-10T17:47:03.035" v="389" actId="478"/>
          <ac:spMkLst>
            <pc:docMk/>
            <pc:sldMk cId="1762614908" sldId="297"/>
            <ac:spMk id="6" creationId="{3CC2D21A-56DF-441C-0B31-A193C7A6DC27}"/>
          </ac:spMkLst>
        </pc:spChg>
        <pc:spChg chg="del">
          <ac:chgData name="Jalak Vyas" userId="11b48e6f5bfde08e" providerId="LiveId" clId="{49ED646B-F5AB-4F60-BB57-9D2703695BE9}" dt="2025-04-10T17:47:00.013" v="388" actId="478"/>
          <ac:spMkLst>
            <pc:docMk/>
            <pc:sldMk cId="1762614908" sldId="297"/>
            <ac:spMk id="121" creationId="{6F904455-AD8C-3854-A440-02EDE50709D1}"/>
          </ac:spMkLst>
        </pc:spChg>
      </pc:sldChg>
      <pc:sldChg chg="add modTransition">
        <pc:chgData name="Jalak Vyas" userId="11b48e6f5bfde08e" providerId="LiveId" clId="{49ED646B-F5AB-4F60-BB57-9D2703695BE9}" dt="2025-04-10T17:57:24.943" v="474"/>
        <pc:sldMkLst>
          <pc:docMk/>
          <pc:sldMk cId="1713736244" sldId="298"/>
        </pc:sldMkLst>
      </pc:sldChg>
      <pc:sldChg chg="add modTransition">
        <pc:chgData name="Jalak Vyas" userId="11b48e6f5bfde08e" providerId="LiveId" clId="{49ED646B-F5AB-4F60-BB57-9D2703695BE9}" dt="2025-04-10T17:58:12.001" v="481"/>
        <pc:sldMkLst>
          <pc:docMk/>
          <pc:sldMk cId="3825846901" sldId="299"/>
        </pc:sldMkLst>
      </pc:sldChg>
      <pc:sldChg chg="modSp add mod ord modTransition">
        <pc:chgData name="Jalak Vyas" userId="11b48e6f5bfde08e" providerId="LiveId" clId="{49ED646B-F5AB-4F60-BB57-9D2703695BE9}" dt="2025-04-10T17:55:54.584" v="455"/>
        <pc:sldMkLst>
          <pc:docMk/>
          <pc:sldMk cId="3051228408" sldId="300"/>
        </pc:sldMkLst>
        <pc:grpChg chg="mod">
          <ac:chgData name="Jalak Vyas" userId="11b48e6f5bfde08e" providerId="LiveId" clId="{49ED646B-F5AB-4F60-BB57-9D2703695BE9}" dt="2025-04-10T17:55:35.519" v="454" actId="1076"/>
          <ac:grpSpMkLst>
            <pc:docMk/>
            <pc:sldMk cId="3051228408" sldId="300"/>
            <ac:grpSpMk id="6" creationId="{C8859CD1-C483-27EF-187D-D19137889A7B}"/>
          </ac:grpSpMkLst>
        </pc:grpChg>
        <pc:grpChg chg="mod">
          <ac:chgData name="Jalak Vyas" userId="11b48e6f5bfde08e" providerId="LiveId" clId="{49ED646B-F5AB-4F60-BB57-9D2703695BE9}" dt="2025-04-10T17:55:17.567" v="450" actId="1076"/>
          <ac:grpSpMkLst>
            <pc:docMk/>
            <pc:sldMk cId="3051228408" sldId="300"/>
            <ac:grpSpMk id="7" creationId="{B7565599-7B6C-E388-84BE-13FD8A4CDBB7}"/>
          </ac:grpSpMkLst>
        </pc:grpChg>
      </pc:sldChg>
      <pc:sldChg chg="add modTransition">
        <pc:chgData name="Jalak Vyas" userId="11b48e6f5bfde08e" providerId="LiveId" clId="{49ED646B-F5AB-4F60-BB57-9D2703695BE9}" dt="2025-04-10T17:58:06.762" v="479"/>
        <pc:sldMkLst>
          <pc:docMk/>
          <pc:sldMk cId="3909889693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A3426667-610A-77FA-7EA9-D2193A74A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E9735922-3118-18CC-EC22-B0ABCBEC7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DAEC2C79-1F82-D53A-4ED1-70F5127C77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617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3817EF35-C463-FBDE-477A-C0EA472F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577FF546-001C-9847-C010-5EF3CA8AC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D21A229D-C864-0465-8388-9639E92E87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679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32F4FE10-30F6-CF4D-EF3A-127165DFA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96A1568F-3ADC-C759-5102-D1ABB6446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7B38132B-1836-6689-5103-37E4843ED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864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42ED2BF-9363-5040-657E-329BAA96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342F5753-4CE5-CC8C-1D0C-41EE3C3F94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>
            <a:extLst>
              <a:ext uri="{FF2B5EF4-FFF2-40B4-BE49-F238E27FC236}">
                <a16:creationId xmlns:a16="http://schemas.microsoft.com/office/drawing/2014/main" id="{7688234D-F5B0-94D3-CB47-351C93B60F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374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5940C9C-8E9E-A07C-88D3-0DC17939B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71D18551-49AC-F498-D27B-7F428C0A3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>
            <a:extLst>
              <a:ext uri="{FF2B5EF4-FFF2-40B4-BE49-F238E27FC236}">
                <a16:creationId xmlns:a16="http://schemas.microsoft.com/office/drawing/2014/main" id="{D7AAAD5A-0393-8F1B-2955-535FE5C904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716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599245AD-E388-47B3-53C0-BDD001C3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22AC3D56-3C57-8055-40A6-74D14B7A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>
            <a:extLst>
              <a:ext uri="{FF2B5EF4-FFF2-40B4-BE49-F238E27FC236}">
                <a16:creationId xmlns:a16="http://schemas.microsoft.com/office/drawing/2014/main" id="{F5251690-CD1A-200B-986D-396D51AD2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316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9b339ed3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49b339ed3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9b339ed32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9b339ed32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9b339ed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9b339ed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aa2787df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aa2787df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9b339ed32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9b339ed32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9b339ed3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49b339ed3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9b339ed3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9b339ed3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9b339ed3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9b339ed3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2BF96616-4CDF-7C4D-6EC9-7D344962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8A50FDCC-D021-A0A3-5D04-5B2A191A2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3FC0F38E-75E7-9859-256D-2A49BED177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122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9b339ed3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49b339ed3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9b339ed3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9b339ed3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9b339ed3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9b339ed3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9b339ed3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9b339ed3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6CA88EDB-3250-7C6B-31F2-1D080991C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>
            <a:extLst>
              <a:ext uri="{FF2B5EF4-FFF2-40B4-BE49-F238E27FC236}">
                <a16:creationId xmlns:a16="http://schemas.microsoft.com/office/drawing/2014/main" id="{24A66641-053F-32CD-FE15-EBD844E7C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:notes">
            <a:extLst>
              <a:ext uri="{FF2B5EF4-FFF2-40B4-BE49-F238E27FC236}">
                <a16:creationId xmlns:a16="http://schemas.microsoft.com/office/drawing/2014/main" id="{5BEB460A-1627-31A1-63A4-52361EB4F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040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543CDBB0-3207-C56A-56E5-16EDFEA62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>
            <a:extLst>
              <a:ext uri="{FF2B5EF4-FFF2-40B4-BE49-F238E27FC236}">
                <a16:creationId xmlns:a16="http://schemas.microsoft.com/office/drawing/2014/main" id="{2220E114-1BDB-F3C2-78A5-21A7748F4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:notes">
            <a:extLst>
              <a:ext uri="{FF2B5EF4-FFF2-40B4-BE49-F238E27FC236}">
                <a16:creationId xmlns:a16="http://schemas.microsoft.com/office/drawing/2014/main" id="{45A45340-CBAE-6EB8-40EF-8BE6F86030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2269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BE7513A5-4F76-9DD3-F96B-E96C6D85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>
            <a:extLst>
              <a:ext uri="{FF2B5EF4-FFF2-40B4-BE49-F238E27FC236}">
                <a16:creationId xmlns:a16="http://schemas.microsoft.com/office/drawing/2014/main" id="{2D03127F-7FA5-5FA7-6E88-4E26E75D48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:notes">
            <a:extLst>
              <a:ext uri="{FF2B5EF4-FFF2-40B4-BE49-F238E27FC236}">
                <a16:creationId xmlns:a16="http://schemas.microsoft.com/office/drawing/2014/main" id="{FB34E4B6-07CD-FC7D-8C40-ACFD40712B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5445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49A61A6B-5EC0-133B-F7C7-0693A01C8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8301D9BD-B31D-1E5A-2CB4-FE40988184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02046A28-E72E-A03E-48CF-988FB0D6A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652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79E5FA34-0879-6426-9024-271491450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935E863E-77E1-FBE0-D6AA-8856CCA5D9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C3DBC8D7-81C5-3F7A-13F3-9553324FB9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89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F6B6DBF3-6670-A816-F00F-A97F8EEE1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568CA55C-4A18-D09C-144D-6C6F98C07C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90E55105-2DE6-3FA2-B4EC-B21A8E403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17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F3F8CB71-07EE-3506-DD60-E27E7CC92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9b339ed32_0_0:notes">
            <a:extLst>
              <a:ext uri="{FF2B5EF4-FFF2-40B4-BE49-F238E27FC236}">
                <a16:creationId xmlns:a16="http://schemas.microsoft.com/office/drawing/2014/main" id="{BDAB0A09-BF41-A901-7943-9EFEDAFBE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9b339ed32_0_0:notes">
            <a:extLst>
              <a:ext uri="{FF2B5EF4-FFF2-40B4-BE49-F238E27FC236}">
                <a16:creationId xmlns:a16="http://schemas.microsoft.com/office/drawing/2014/main" id="{0BC22B2E-20AC-5A08-89D7-0DD03447A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666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DE42B19-F88C-3717-798D-FEDAD9DB2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9b339ed32_0_0:notes">
            <a:extLst>
              <a:ext uri="{FF2B5EF4-FFF2-40B4-BE49-F238E27FC236}">
                <a16:creationId xmlns:a16="http://schemas.microsoft.com/office/drawing/2014/main" id="{AAE4061A-3704-AD82-AE2C-A65EC71C3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9b339ed32_0_0:notes">
            <a:extLst>
              <a:ext uri="{FF2B5EF4-FFF2-40B4-BE49-F238E27FC236}">
                <a16:creationId xmlns:a16="http://schemas.microsoft.com/office/drawing/2014/main" id="{DC1C1A9E-D5FC-E05E-11FF-CBE0C2ACF1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97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3" descr="Smoke From Factory"/>
          <p:cNvPicPr preferRelativeResize="0"/>
          <p:nvPr/>
        </p:nvPicPr>
        <p:blipFill rotWithShape="1">
          <a:blip r:embed="rId3">
            <a:alphaModFix/>
          </a:blip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1097275" y="1621901"/>
            <a:ext cx="10058400" cy="2126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lay"/>
              <a:buNone/>
            </a:pPr>
            <a:r>
              <a:rPr lang="en-US" sz="6300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Visualizing Air </a:t>
            </a:r>
            <a:endParaRPr sz="6300"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lay"/>
              <a:buNone/>
            </a:pPr>
            <a:r>
              <a:rPr lang="en-US" sz="4900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and the Pollutants it contains</a:t>
            </a:r>
            <a:endParaRPr sz="4900"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063751" y="3919643"/>
            <a:ext cx="10058400" cy="1282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DS612 Interactive Data Visualization</a:t>
            </a:r>
            <a:endParaRPr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Course Project </a:t>
            </a:r>
            <a:endParaRPr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GROUP 11</a:t>
            </a:r>
            <a:endParaRPr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>
                <a:latin typeface="Lexend ExtraBold"/>
                <a:ea typeface="Lexend ExtraBold"/>
                <a:cs typeface="Lexend ExtraBold"/>
                <a:sym typeface="Lexend ExtraBold"/>
              </a:rPr>
              <a:t>What we will focus on:</a:t>
            </a:r>
            <a:endParaRPr dirty="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5CF8F0-528E-9DB0-6871-A237F31A1327}"/>
              </a:ext>
            </a:extLst>
          </p:cNvPr>
          <p:cNvGrpSpPr/>
          <p:nvPr/>
        </p:nvGrpSpPr>
        <p:grpSpPr>
          <a:xfrm>
            <a:off x="-3706587" y="2126623"/>
            <a:ext cx="2754086" cy="837847"/>
            <a:chOff x="838200" y="2688771"/>
            <a:chExt cx="2754086" cy="219891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0F9D52D-3F4B-3E68-7CED-9895352E0B50}"/>
                </a:ext>
              </a:extLst>
            </p:cNvPr>
            <p:cNvSpPr/>
            <p:nvPr/>
          </p:nvSpPr>
          <p:spPr>
            <a:xfrm>
              <a:off x="838200" y="2688771"/>
              <a:ext cx="2754086" cy="219891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DE1E5F-04AF-9724-E2B1-3225B5465BC7}"/>
                </a:ext>
              </a:extLst>
            </p:cNvPr>
            <p:cNvSpPr txBox="1"/>
            <p:nvPr/>
          </p:nvSpPr>
          <p:spPr>
            <a:xfrm>
              <a:off x="968828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CE0FBB-FEF4-AF81-34D5-4F542117FB30}"/>
              </a:ext>
            </a:extLst>
          </p:cNvPr>
          <p:cNvGrpSpPr/>
          <p:nvPr/>
        </p:nvGrpSpPr>
        <p:grpSpPr>
          <a:xfrm>
            <a:off x="-3706587" y="3548387"/>
            <a:ext cx="2754086" cy="837847"/>
            <a:chOff x="4604657" y="2688771"/>
            <a:chExt cx="2754086" cy="21989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4DC1B87-87E8-E45B-10A4-55C7E63725BB}"/>
                </a:ext>
              </a:extLst>
            </p:cNvPr>
            <p:cNvSpPr/>
            <p:nvPr/>
          </p:nvSpPr>
          <p:spPr>
            <a:xfrm>
              <a:off x="4604657" y="2688771"/>
              <a:ext cx="2754086" cy="219891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C99B9E-023E-3E37-7E2E-C70DC47FDB6A}"/>
                </a:ext>
              </a:extLst>
            </p:cNvPr>
            <p:cNvSpPr txBox="1"/>
            <p:nvPr/>
          </p:nvSpPr>
          <p:spPr>
            <a:xfrm>
              <a:off x="4735286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3E9C81-4845-D0C0-EFBF-B84601F663BA}"/>
              </a:ext>
            </a:extLst>
          </p:cNvPr>
          <p:cNvGrpSpPr/>
          <p:nvPr/>
        </p:nvGrpSpPr>
        <p:grpSpPr>
          <a:xfrm>
            <a:off x="-3706587" y="4964743"/>
            <a:ext cx="2852058" cy="837847"/>
            <a:chOff x="8371114" y="2688771"/>
            <a:chExt cx="2754086" cy="219891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8AC3D6A-E591-1D25-F4B4-747C1610AB09}"/>
                </a:ext>
              </a:extLst>
            </p:cNvPr>
            <p:cNvSpPr/>
            <p:nvPr/>
          </p:nvSpPr>
          <p:spPr>
            <a:xfrm>
              <a:off x="8371114" y="2688771"/>
              <a:ext cx="2754086" cy="219891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8A731A-3C27-B975-49F6-86277EA92A67}"/>
                </a:ext>
              </a:extLst>
            </p:cNvPr>
            <p:cNvSpPr txBox="1"/>
            <p:nvPr/>
          </p:nvSpPr>
          <p:spPr>
            <a:xfrm>
              <a:off x="8501742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3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881F409-1B18-8F3E-D3E1-BBE277199E9E}"/>
              </a:ext>
            </a:extLst>
          </p:cNvPr>
          <p:cNvSpPr txBox="1"/>
          <p:nvPr/>
        </p:nvSpPr>
        <p:spPr>
          <a:xfrm>
            <a:off x="13280571" y="1987777"/>
            <a:ext cx="7728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Major cities will have higher pollution levels than smaller towns</a:t>
            </a:r>
            <a:endParaRPr lang="en-IN" sz="2800" dirty="0">
              <a:latin typeface="Lexend Medium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89807-BD09-B11E-C394-F79685DF1D71}"/>
              </a:ext>
            </a:extLst>
          </p:cNvPr>
          <p:cNvSpPr txBox="1"/>
          <p:nvPr/>
        </p:nvSpPr>
        <p:spPr>
          <a:xfrm>
            <a:off x="13618029" y="3490256"/>
            <a:ext cx="7053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Seasonal Variations in Air Quality due to prolonged exposure</a:t>
            </a:r>
            <a:endParaRPr lang="en-IN" sz="2800" dirty="0">
              <a:latin typeface="Lexend Medium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A61112-480A-6DA0-AB9C-B164FBEC5F28}"/>
              </a:ext>
            </a:extLst>
          </p:cNvPr>
          <p:cNvSpPr txBox="1"/>
          <p:nvPr/>
        </p:nvSpPr>
        <p:spPr>
          <a:xfrm>
            <a:off x="13618029" y="4906612"/>
            <a:ext cx="6912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Traffic and Urban activity drive pollution peaks during Rush Hours</a:t>
            </a:r>
            <a:endParaRPr lang="en-IN" sz="2800" dirty="0">
              <a:latin typeface="Lexend Medium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5232F5CE-8AAD-656D-EA6F-C32FB65A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62B6DE57-5473-7862-7E29-22FFA74CCF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>
                <a:latin typeface="Lexend ExtraBold"/>
                <a:ea typeface="Lexend ExtraBold"/>
                <a:cs typeface="Lexend ExtraBold"/>
                <a:sym typeface="Lexend ExtraBold"/>
              </a:rPr>
              <a:t>What we will focus on:</a:t>
            </a:r>
            <a:endParaRPr dirty="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EB77EA-D8CA-E468-01DE-41DF7F9FD578}"/>
              </a:ext>
            </a:extLst>
          </p:cNvPr>
          <p:cNvGrpSpPr/>
          <p:nvPr/>
        </p:nvGrpSpPr>
        <p:grpSpPr>
          <a:xfrm>
            <a:off x="838200" y="2073904"/>
            <a:ext cx="2754086" cy="837847"/>
            <a:chOff x="838200" y="2688771"/>
            <a:chExt cx="2754086" cy="219891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EFBE63E-8E75-57B1-DB24-6AAE6F492921}"/>
                </a:ext>
              </a:extLst>
            </p:cNvPr>
            <p:cNvSpPr/>
            <p:nvPr/>
          </p:nvSpPr>
          <p:spPr>
            <a:xfrm>
              <a:off x="838200" y="2688771"/>
              <a:ext cx="2754086" cy="219891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B35CFA-29C5-F5ED-5615-B7FD4F3B5EDF}"/>
                </a:ext>
              </a:extLst>
            </p:cNvPr>
            <p:cNvSpPr txBox="1"/>
            <p:nvPr/>
          </p:nvSpPr>
          <p:spPr>
            <a:xfrm>
              <a:off x="968828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E72837-2D77-CDBC-0762-09166B84305C}"/>
              </a:ext>
            </a:extLst>
          </p:cNvPr>
          <p:cNvGrpSpPr/>
          <p:nvPr/>
        </p:nvGrpSpPr>
        <p:grpSpPr>
          <a:xfrm>
            <a:off x="-3608615" y="3495347"/>
            <a:ext cx="2754086" cy="837847"/>
            <a:chOff x="4604657" y="2688771"/>
            <a:chExt cx="2754086" cy="21989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1F6F34C-A5D1-6A8E-B9EC-02A63CE48B05}"/>
                </a:ext>
              </a:extLst>
            </p:cNvPr>
            <p:cNvSpPr/>
            <p:nvPr/>
          </p:nvSpPr>
          <p:spPr>
            <a:xfrm>
              <a:off x="4604657" y="2688771"/>
              <a:ext cx="2754086" cy="219891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BD24B-A89A-67BE-C3B9-771A3445E347}"/>
                </a:ext>
              </a:extLst>
            </p:cNvPr>
            <p:cNvSpPr txBox="1"/>
            <p:nvPr/>
          </p:nvSpPr>
          <p:spPr>
            <a:xfrm>
              <a:off x="4735286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2DE8F7-9DE2-589E-80C0-E91ED7DBB7DC}"/>
              </a:ext>
            </a:extLst>
          </p:cNvPr>
          <p:cNvGrpSpPr/>
          <p:nvPr/>
        </p:nvGrpSpPr>
        <p:grpSpPr>
          <a:xfrm>
            <a:off x="-3706587" y="4964743"/>
            <a:ext cx="2852058" cy="837847"/>
            <a:chOff x="8371114" y="2688771"/>
            <a:chExt cx="2754086" cy="219891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A2A35E6-FCFC-3013-77F1-005FBE143644}"/>
                </a:ext>
              </a:extLst>
            </p:cNvPr>
            <p:cNvSpPr/>
            <p:nvPr/>
          </p:nvSpPr>
          <p:spPr>
            <a:xfrm>
              <a:off x="8371114" y="2688771"/>
              <a:ext cx="2754086" cy="219891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CCA101-D96B-C19A-4DEE-8E4B0BA5E8FA}"/>
                </a:ext>
              </a:extLst>
            </p:cNvPr>
            <p:cNvSpPr txBox="1"/>
            <p:nvPr/>
          </p:nvSpPr>
          <p:spPr>
            <a:xfrm>
              <a:off x="8501742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3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6314C6-3D8A-8CAC-093B-5A976AE7DD8C}"/>
              </a:ext>
            </a:extLst>
          </p:cNvPr>
          <p:cNvSpPr txBox="1"/>
          <p:nvPr/>
        </p:nvSpPr>
        <p:spPr>
          <a:xfrm>
            <a:off x="4016831" y="2010363"/>
            <a:ext cx="7728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Major cities will have higher pollution levels than smaller towns</a:t>
            </a:r>
            <a:endParaRPr lang="en-IN" sz="2800" dirty="0">
              <a:latin typeface="Lexend Medium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48ABE-DC2E-3251-C45D-2DB849FE4570}"/>
              </a:ext>
            </a:extLst>
          </p:cNvPr>
          <p:cNvSpPr txBox="1"/>
          <p:nvPr/>
        </p:nvSpPr>
        <p:spPr>
          <a:xfrm>
            <a:off x="13593538" y="3480405"/>
            <a:ext cx="7053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Seasonal Variations in Air Quality due to prolonged exposure</a:t>
            </a:r>
            <a:endParaRPr lang="en-IN" sz="2800" dirty="0">
              <a:latin typeface="Lexend Medium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2A370D-8D8F-AAF9-EB87-683068704774}"/>
              </a:ext>
            </a:extLst>
          </p:cNvPr>
          <p:cNvSpPr txBox="1"/>
          <p:nvPr/>
        </p:nvSpPr>
        <p:spPr>
          <a:xfrm>
            <a:off x="13618029" y="4906612"/>
            <a:ext cx="6912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Traffic and Urban activity drive pollution peaks during Rush Hours</a:t>
            </a:r>
            <a:endParaRPr lang="en-IN" sz="2800" dirty="0">
              <a:latin typeface="Lexe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59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2F091D28-AECF-CBE7-C16B-341A11BEA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1470E4E-A0BC-0F6F-B3FE-BA93480710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>
                <a:latin typeface="Lexend ExtraBold"/>
                <a:ea typeface="Lexend ExtraBold"/>
                <a:cs typeface="Lexend ExtraBold"/>
                <a:sym typeface="Lexend ExtraBold"/>
              </a:rPr>
              <a:t>What we will focus on:</a:t>
            </a:r>
            <a:endParaRPr dirty="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1495CD-8D09-2D48-74CC-77A65FE3E721}"/>
              </a:ext>
            </a:extLst>
          </p:cNvPr>
          <p:cNvGrpSpPr/>
          <p:nvPr/>
        </p:nvGrpSpPr>
        <p:grpSpPr>
          <a:xfrm>
            <a:off x="838200" y="2073904"/>
            <a:ext cx="2754086" cy="837847"/>
            <a:chOff x="838200" y="2688771"/>
            <a:chExt cx="2754086" cy="219891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FB31C5F-CD86-C05A-6996-79B9F1F5FE59}"/>
                </a:ext>
              </a:extLst>
            </p:cNvPr>
            <p:cNvSpPr/>
            <p:nvPr/>
          </p:nvSpPr>
          <p:spPr>
            <a:xfrm>
              <a:off x="838200" y="2688771"/>
              <a:ext cx="2754086" cy="219891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A858AD-E67C-B9C9-A3C1-C7CAA1A1E990}"/>
                </a:ext>
              </a:extLst>
            </p:cNvPr>
            <p:cNvSpPr txBox="1"/>
            <p:nvPr/>
          </p:nvSpPr>
          <p:spPr>
            <a:xfrm>
              <a:off x="968828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C3CAD-FBB8-8E18-F5A1-945B267FB695}"/>
              </a:ext>
            </a:extLst>
          </p:cNvPr>
          <p:cNvGrpSpPr/>
          <p:nvPr/>
        </p:nvGrpSpPr>
        <p:grpSpPr>
          <a:xfrm>
            <a:off x="838199" y="3548389"/>
            <a:ext cx="2754086" cy="837847"/>
            <a:chOff x="4604657" y="2688771"/>
            <a:chExt cx="2754086" cy="21989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F3480ED-E4B8-3082-F213-92E0F9B759AE}"/>
                </a:ext>
              </a:extLst>
            </p:cNvPr>
            <p:cNvSpPr/>
            <p:nvPr/>
          </p:nvSpPr>
          <p:spPr>
            <a:xfrm>
              <a:off x="4604657" y="2688771"/>
              <a:ext cx="2754086" cy="219891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4CD6E-2544-2EB0-A28B-522AEEBF3651}"/>
                </a:ext>
              </a:extLst>
            </p:cNvPr>
            <p:cNvSpPr txBox="1"/>
            <p:nvPr/>
          </p:nvSpPr>
          <p:spPr>
            <a:xfrm>
              <a:off x="4735286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17CA87-374E-BBD6-C860-A186AC9B2EA2}"/>
              </a:ext>
            </a:extLst>
          </p:cNvPr>
          <p:cNvGrpSpPr/>
          <p:nvPr/>
        </p:nvGrpSpPr>
        <p:grpSpPr>
          <a:xfrm>
            <a:off x="-3706587" y="4964743"/>
            <a:ext cx="2852058" cy="837847"/>
            <a:chOff x="8371114" y="2688771"/>
            <a:chExt cx="2754086" cy="219891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7B6AE15-1901-8946-C6B8-1BE655E37857}"/>
                </a:ext>
              </a:extLst>
            </p:cNvPr>
            <p:cNvSpPr/>
            <p:nvPr/>
          </p:nvSpPr>
          <p:spPr>
            <a:xfrm>
              <a:off x="8371114" y="2688771"/>
              <a:ext cx="2754086" cy="219891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E16B43-1228-A622-CE88-4F9640308F03}"/>
                </a:ext>
              </a:extLst>
            </p:cNvPr>
            <p:cNvSpPr txBox="1"/>
            <p:nvPr/>
          </p:nvSpPr>
          <p:spPr>
            <a:xfrm>
              <a:off x="8501742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3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BF0101-7C24-538C-90E8-2C360D537550}"/>
              </a:ext>
            </a:extLst>
          </p:cNvPr>
          <p:cNvSpPr txBox="1"/>
          <p:nvPr/>
        </p:nvSpPr>
        <p:spPr>
          <a:xfrm>
            <a:off x="4016831" y="2010363"/>
            <a:ext cx="7728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Major cities will have higher pollution levels than smaller towns</a:t>
            </a:r>
            <a:endParaRPr lang="en-IN" sz="2800" dirty="0">
              <a:latin typeface="Lexend Medium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FAA216-78EA-2BD9-DE55-C6A0CF1A2C5A}"/>
              </a:ext>
            </a:extLst>
          </p:cNvPr>
          <p:cNvSpPr txBox="1"/>
          <p:nvPr/>
        </p:nvSpPr>
        <p:spPr>
          <a:xfrm>
            <a:off x="4169229" y="3490258"/>
            <a:ext cx="7053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Seasonal Variations in Air Quality due to prolonged exposure</a:t>
            </a:r>
            <a:endParaRPr lang="en-IN" sz="2800" dirty="0">
              <a:latin typeface="Lexend Medium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A54AE-23CD-4241-4E41-FF533ACBC4A7}"/>
              </a:ext>
            </a:extLst>
          </p:cNvPr>
          <p:cNvSpPr txBox="1"/>
          <p:nvPr/>
        </p:nvSpPr>
        <p:spPr>
          <a:xfrm>
            <a:off x="13618029" y="4906612"/>
            <a:ext cx="6912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Traffic and Urban activity drive pollution peaks during Rush Hours</a:t>
            </a:r>
            <a:endParaRPr lang="en-IN" sz="2800" dirty="0">
              <a:latin typeface="Lexe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32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9E38643F-16FB-62CD-E514-4EA8D67F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5E0855EB-2232-E647-9E9F-B818FA9B1F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>
                <a:latin typeface="Lexend ExtraBold"/>
                <a:ea typeface="Lexend ExtraBold"/>
                <a:cs typeface="Lexend ExtraBold"/>
                <a:sym typeface="Lexend ExtraBold"/>
              </a:rPr>
              <a:t>What we will focus on:</a:t>
            </a:r>
            <a:endParaRPr dirty="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B868E2-4416-D78F-30FC-7D95B9460076}"/>
              </a:ext>
            </a:extLst>
          </p:cNvPr>
          <p:cNvGrpSpPr/>
          <p:nvPr/>
        </p:nvGrpSpPr>
        <p:grpSpPr>
          <a:xfrm>
            <a:off x="838200" y="2073904"/>
            <a:ext cx="2754086" cy="837847"/>
            <a:chOff x="838200" y="2688771"/>
            <a:chExt cx="2754086" cy="219891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CEF0AFC-C17F-D2B5-C485-293739BD3E55}"/>
                </a:ext>
              </a:extLst>
            </p:cNvPr>
            <p:cNvSpPr/>
            <p:nvPr/>
          </p:nvSpPr>
          <p:spPr>
            <a:xfrm>
              <a:off x="838200" y="2688771"/>
              <a:ext cx="2754086" cy="219891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B2AEEE-7508-3885-0AB6-3747A1E19D1A}"/>
                </a:ext>
              </a:extLst>
            </p:cNvPr>
            <p:cNvSpPr txBox="1"/>
            <p:nvPr/>
          </p:nvSpPr>
          <p:spPr>
            <a:xfrm>
              <a:off x="968828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1E3425-C3EC-09BC-443F-D7FAB608DEA8}"/>
              </a:ext>
            </a:extLst>
          </p:cNvPr>
          <p:cNvGrpSpPr/>
          <p:nvPr/>
        </p:nvGrpSpPr>
        <p:grpSpPr>
          <a:xfrm>
            <a:off x="838199" y="3548389"/>
            <a:ext cx="2754086" cy="837847"/>
            <a:chOff x="4604657" y="2688771"/>
            <a:chExt cx="2754086" cy="21989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34BF21B-9935-C6C4-D52D-58F407B352F3}"/>
                </a:ext>
              </a:extLst>
            </p:cNvPr>
            <p:cNvSpPr/>
            <p:nvPr/>
          </p:nvSpPr>
          <p:spPr>
            <a:xfrm>
              <a:off x="4604657" y="2688771"/>
              <a:ext cx="2754086" cy="219891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FA9858-D0BB-DD80-6A9E-9A386F08578A}"/>
                </a:ext>
              </a:extLst>
            </p:cNvPr>
            <p:cNvSpPr txBox="1"/>
            <p:nvPr/>
          </p:nvSpPr>
          <p:spPr>
            <a:xfrm>
              <a:off x="4735286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889182-1598-0E9B-A3C3-337EA4BFF339}"/>
              </a:ext>
            </a:extLst>
          </p:cNvPr>
          <p:cNvGrpSpPr/>
          <p:nvPr/>
        </p:nvGrpSpPr>
        <p:grpSpPr>
          <a:xfrm>
            <a:off x="789213" y="5022874"/>
            <a:ext cx="2852058" cy="837847"/>
            <a:chOff x="8371114" y="2688771"/>
            <a:chExt cx="2754086" cy="219891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757B00-3A77-0713-A5EE-8C7DD790279B}"/>
                </a:ext>
              </a:extLst>
            </p:cNvPr>
            <p:cNvSpPr/>
            <p:nvPr/>
          </p:nvSpPr>
          <p:spPr>
            <a:xfrm>
              <a:off x="8371114" y="2688771"/>
              <a:ext cx="2754086" cy="219891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619895-37A2-0FA4-C13D-299D6425B4A1}"/>
                </a:ext>
              </a:extLst>
            </p:cNvPr>
            <p:cNvSpPr txBox="1"/>
            <p:nvPr/>
          </p:nvSpPr>
          <p:spPr>
            <a:xfrm>
              <a:off x="8501742" y="3040940"/>
              <a:ext cx="24928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Hypothesis 3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1E5DD8-0213-9043-102B-F9116D3EF044}"/>
              </a:ext>
            </a:extLst>
          </p:cNvPr>
          <p:cNvSpPr txBox="1"/>
          <p:nvPr/>
        </p:nvSpPr>
        <p:spPr>
          <a:xfrm>
            <a:off x="4016831" y="2010363"/>
            <a:ext cx="7728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Major cities will have higher pollution levels than smaller towns</a:t>
            </a:r>
            <a:endParaRPr lang="en-IN" sz="2800" dirty="0">
              <a:latin typeface="Lexend Medium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45AD2-B29F-4CCE-53EC-68F41E35CC09}"/>
              </a:ext>
            </a:extLst>
          </p:cNvPr>
          <p:cNvSpPr txBox="1"/>
          <p:nvPr/>
        </p:nvSpPr>
        <p:spPr>
          <a:xfrm>
            <a:off x="4169229" y="3490258"/>
            <a:ext cx="7053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Seasonal Variations in Air Quality due to prolonged exposure</a:t>
            </a:r>
            <a:endParaRPr lang="en-IN" sz="2800" dirty="0">
              <a:latin typeface="Lexend Medium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B5FE6-256C-D5F4-0EA2-AF1F89A05768}"/>
              </a:ext>
            </a:extLst>
          </p:cNvPr>
          <p:cNvSpPr txBox="1"/>
          <p:nvPr/>
        </p:nvSpPr>
        <p:spPr>
          <a:xfrm>
            <a:off x="4169229" y="4964743"/>
            <a:ext cx="6912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exend Medium" panose="020B0604020202020204" charset="0"/>
                <a:ea typeface="Lexend"/>
                <a:cs typeface="Lexend"/>
                <a:sym typeface="Lexend"/>
              </a:rPr>
              <a:t>Traffic and Urban activity drive pollution peaks during Rush Hours</a:t>
            </a:r>
            <a:endParaRPr lang="en-IN" sz="2800" dirty="0">
              <a:latin typeface="Lexe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898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How we will proceed: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2952F-8E32-AF00-3E94-802F042CE71F}"/>
              </a:ext>
            </a:extLst>
          </p:cNvPr>
          <p:cNvSpPr txBox="1"/>
          <p:nvPr/>
        </p:nvSpPr>
        <p:spPr>
          <a:xfrm>
            <a:off x="838200" y="9793288"/>
            <a:ext cx="977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Lexend ExtraBold" panose="020B0604020202020204" charset="0"/>
              </a:rPr>
              <a:t>Understanding the pattern of air pollution across: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4D60A87C-B023-FE7C-2E89-48EFB59DF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>
            <a:extLst>
              <a:ext uri="{FF2B5EF4-FFF2-40B4-BE49-F238E27FC236}">
                <a16:creationId xmlns:a16="http://schemas.microsoft.com/office/drawing/2014/main" id="{09156D2D-5FAF-ACC8-A0B0-0F79E523CA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How we will proceed: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824E41-70AD-5618-4D80-B53099B7BA04}"/>
              </a:ext>
            </a:extLst>
          </p:cNvPr>
          <p:cNvSpPr txBox="1"/>
          <p:nvPr/>
        </p:nvSpPr>
        <p:spPr>
          <a:xfrm>
            <a:off x="838200" y="1629430"/>
            <a:ext cx="977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Lexend ExtraBold" panose="020B0604020202020204" charset="0"/>
              </a:rPr>
              <a:t>Understanding the pattern of air pollution across: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909B2-7000-86C2-1CB3-CC7F98F77B39}"/>
              </a:ext>
            </a:extLst>
          </p:cNvPr>
          <p:cNvSpPr txBox="1"/>
          <p:nvPr/>
        </p:nvSpPr>
        <p:spPr>
          <a:xfrm>
            <a:off x="-9753600" y="2657606"/>
            <a:ext cx="962025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2575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Lexend SemiBold"/>
              <a:buChar char="•"/>
            </a:pPr>
            <a:r>
              <a:rPr lang="en-US" sz="2800" dirty="0">
                <a:latin typeface="Lexend SemiBold"/>
                <a:ea typeface="Lexend SemiBold"/>
                <a:cs typeface="Lexend SemiBold"/>
                <a:sym typeface="Lexend SemiBold"/>
              </a:rPr>
              <a:t>Different locations around the world, focusing on urban/ sub-urban settings, and difference in types of pollutants based on location.</a:t>
            </a:r>
          </a:p>
        </p:txBody>
      </p:sp>
    </p:spTree>
    <p:extLst>
      <p:ext uri="{BB962C8B-B14F-4D97-AF65-F5344CB8AC3E}">
        <p14:creationId xmlns:p14="http://schemas.microsoft.com/office/powerpoint/2010/main" val="2147356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71074B91-24AA-9BA3-54B2-290E56D84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>
            <a:extLst>
              <a:ext uri="{FF2B5EF4-FFF2-40B4-BE49-F238E27FC236}">
                <a16:creationId xmlns:a16="http://schemas.microsoft.com/office/drawing/2014/main" id="{E43BAEE2-C8BA-2393-843E-3183EBAC4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How we will proceed: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B52760-E07F-719D-4D73-BF5663E1CA35}"/>
              </a:ext>
            </a:extLst>
          </p:cNvPr>
          <p:cNvSpPr txBox="1"/>
          <p:nvPr/>
        </p:nvSpPr>
        <p:spPr>
          <a:xfrm>
            <a:off x="838200" y="1629430"/>
            <a:ext cx="977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Lexend ExtraBold" panose="020B0604020202020204" charset="0"/>
              </a:rPr>
              <a:t>Understanding the pattern of air pollution across: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D0762-8730-A2B5-224A-DA825D4BB2D9}"/>
              </a:ext>
            </a:extLst>
          </p:cNvPr>
          <p:cNvSpPr txBox="1"/>
          <p:nvPr/>
        </p:nvSpPr>
        <p:spPr>
          <a:xfrm>
            <a:off x="838200" y="2733806"/>
            <a:ext cx="105156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2575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Lexend SemiBold"/>
              <a:buChar char="•"/>
            </a:pPr>
            <a:r>
              <a:rPr lang="en-US" sz="2800" dirty="0">
                <a:latin typeface="Lexend SemiBold"/>
                <a:ea typeface="Lexend SemiBold"/>
                <a:cs typeface="Lexend SemiBold"/>
                <a:sym typeface="Lexend SemiBold"/>
              </a:rPr>
              <a:t>Different locations around the world, focusing on urban/ sub-urban settings, and difference in types of pollutants based on location.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466F8-91C3-F292-8BAD-7F43D0BC976D}"/>
              </a:ext>
            </a:extLst>
          </p:cNvPr>
          <p:cNvSpPr txBox="1"/>
          <p:nvPr/>
        </p:nvSpPr>
        <p:spPr>
          <a:xfrm>
            <a:off x="12839700" y="4281488"/>
            <a:ext cx="10858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2575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Lexend SemiBold"/>
              <a:buChar char="•"/>
            </a:pPr>
            <a:r>
              <a:rPr lang="en-US" sz="2800" dirty="0">
                <a:latin typeface="Lexend SemiBold"/>
                <a:ea typeface="Lexend SemiBold"/>
                <a:cs typeface="Lexend SemiBold"/>
                <a:sym typeface="Lexend SemiBold"/>
              </a:rPr>
              <a:t>Different time granularity and how the levels of pollutants change over different time periods. </a:t>
            </a:r>
            <a:r>
              <a:rPr lang="en-US" sz="2800" dirty="0" err="1">
                <a:latin typeface="Lexend SemiBold"/>
                <a:ea typeface="Lexend SemiBold"/>
                <a:cs typeface="Lexend SemiBold"/>
                <a:sym typeface="Lexend SemiBold"/>
              </a:rPr>
              <a:t>i.e</a:t>
            </a:r>
            <a:r>
              <a:rPr lang="en-US" sz="2800" dirty="0">
                <a:latin typeface="Lexend SemiBold"/>
                <a:ea typeface="Lexend SemiBold"/>
                <a:cs typeface="Lexend SemiBold"/>
                <a:sym typeface="Lexend SemiBold"/>
              </a:rPr>
              <a:t> hours of day (day/night), days of week (weekdays/weekends), seasons in an year (summer, monsoon, post-monsoon, winter) and also over multiple years.</a:t>
            </a:r>
          </a:p>
        </p:txBody>
      </p:sp>
    </p:spTree>
    <p:extLst>
      <p:ext uri="{BB962C8B-B14F-4D97-AF65-F5344CB8AC3E}">
        <p14:creationId xmlns:p14="http://schemas.microsoft.com/office/powerpoint/2010/main" val="1762614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A20F774C-4807-F3FF-5C70-E71DCD295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>
            <a:extLst>
              <a:ext uri="{FF2B5EF4-FFF2-40B4-BE49-F238E27FC236}">
                <a16:creationId xmlns:a16="http://schemas.microsoft.com/office/drawing/2014/main" id="{3389A0C2-FBC3-6476-3380-0143432C3B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How we will proceed: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33D70-BA0B-50BC-3FDF-887881B0BD63}"/>
              </a:ext>
            </a:extLst>
          </p:cNvPr>
          <p:cNvSpPr txBox="1"/>
          <p:nvPr/>
        </p:nvSpPr>
        <p:spPr>
          <a:xfrm>
            <a:off x="838200" y="1629430"/>
            <a:ext cx="977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Lexend ExtraBold" panose="020B0604020202020204" charset="0"/>
              </a:rPr>
              <a:t>Understanding the pattern of air pollution across: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D7C51-0C26-5B81-47F9-DEFAAE996B61}"/>
              </a:ext>
            </a:extLst>
          </p:cNvPr>
          <p:cNvSpPr txBox="1"/>
          <p:nvPr/>
        </p:nvSpPr>
        <p:spPr>
          <a:xfrm>
            <a:off x="838200" y="2733806"/>
            <a:ext cx="10515600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2575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Lexend SemiBold"/>
              <a:buChar char="•"/>
            </a:pPr>
            <a:r>
              <a:rPr lang="en-US" sz="2800" dirty="0">
                <a:latin typeface="Lexend SemiBold"/>
                <a:ea typeface="Lexend SemiBold"/>
                <a:cs typeface="Lexend SemiBold"/>
                <a:sym typeface="Lexend SemiBold"/>
              </a:rPr>
              <a:t>Different locations around the world, focusing on urban/ sub-urban settings, and difference in types of pollutants based on location.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B3727-92FC-27AF-7214-03A1E57ECEF2}"/>
              </a:ext>
            </a:extLst>
          </p:cNvPr>
          <p:cNvSpPr txBox="1"/>
          <p:nvPr/>
        </p:nvSpPr>
        <p:spPr>
          <a:xfrm>
            <a:off x="838200" y="4224338"/>
            <a:ext cx="10858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2575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Lexend SemiBold"/>
              <a:buChar char="•"/>
            </a:pPr>
            <a:r>
              <a:rPr lang="en-US" sz="2800" dirty="0">
                <a:latin typeface="Lexend SemiBold"/>
                <a:ea typeface="Lexend SemiBold"/>
                <a:cs typeface="Lexend SemiBold"/>
                <a:sym typeface="Lexend SemiBold"/>
              </a:rPr>
              <a:t>Different time granularity and how the levels of pollutants change over different time periods. </a:t>
            </a:r>
            <a:r>
              <a:rPr lang="en-US" sz="2800" dirty="0" err="1">
                <a:latin typeface="Lexend SemiBold"/>
                <a:ea typeface="Lexend SemiBold"/>
                <a:cs typeface="Lexend SemiBold"/>
                <a:sym typeface="Lexend SemiBold"/>
              </a:rPr>
              <a:t>i.e</a:t>
            </a:r>
            <a:r>
              <a:rPr lang="en-US" sz="2800" dirty="0">
                <a:latin typeface="Lexend SemiBold"/>
                <a:ea typeface="Lexend SemiBold"/>
                <a:cs typeface="Lexend SemiBold"/>
                <a:sym typeface="Lexend SemiBold"/>
              </a:rPr>
              <a:t> hours of day (day/night), days of week (weekdays/weekends), seasons in an year (summer, monsoon, post-monsoon, winter) and also over multiple years.</a:t>
            </a:r>
          </a:p>
        </p:txBody>
      </p:sp>
    </p:spTree>
    <p:extLst>
      <p:ext uri="{BB962C8B-B14F-4D97-AF65-F5344CB8AC3E}">
        <p14:creationId xmlns:p14="http://schemas.microsoft.com/office/powerpoint/2010/main" val="1713736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Dataset Overview: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Source: </a:t>
            </a:r>
            <a:r>
              <a:rPr lang="en-US">
                <a:latin typeface="Lexend SemiBold"/>
                <a:ea typeface="Lexend SemiBold"/>
                <a:cs typeface="Lexend SemiBold"/>
                <a:sym typeface="Lexend SemiBold"/>
              </a:rPr>
              <a:t>OpenAQ dataset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Key fields: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Lexend SemiBold"/>
                <a:ea typeface="Lexend SemiBold"/>
                <a:cs typeface="Lexend SemiBold"/>
                <a:sym typeface="Lexend SemiBold"/>
              </a:rPr>
              <a:t>parameter (pollutant), value, datetime, city, location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Data Enrichment: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Lexend SemiBold"/>
                <a:ea typeface="Lexend SemiBold"/>
                <a:cs typeface="Lexend SemiBold"/>
                <a:sym typeface="Lexend SemiBold"/>
              </a:rPr>
              <a:t>Extracted hour, day, month, season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Lexend SemiBold"/>
                <a:ea typeface="Lexend SemiBold"/>
                <a:cs typeface="Lexend SemiBold"/>
                <a:sym typeface="Lexend SemiBold"/>
              </a:rPr>
              <a:t>Derived pollution categories where necessary</a:t>
            </a:r>
            <a:endParaRPr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t="7677" b="7677"/>
          <a:stretch/>
        </p:blipFill>
        <p:spPr>
          <a:xfrm>
            <a:off x="-3047" y="10"/>
            <a:ext cx="12192000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/>
          <p:nvPr/>
        </p:nvSpPr>
        <p:spPr>
          <a:xfrm>
            <a:off x="0" y="2207602"/>
            <a:ext cx="12192000" cy="31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ctrTitle"/>
          </p:nvPr>
        </p:nvSpPr>
        <p:spPr>
          <a:xfrm>
            <a:off x="1097275" y="220199"/>
            <a:ext cx="10058400" cy="3527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lay"/>
              <a:buNone/>
            </a:pPr>
            <a:r>
              <a:rPr lang="en-US" sz="6300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Hypothesis 1</a:t>
            </a:r>
            <a:endParaRPr sz="3900"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1063751" y="3919643"/>
            <a:ext cx="10058400" cy="1282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 sz="3400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Major cities will have higher pollution levels than smaller towns</a:t>
            </a:r>
            <a:endParaRPr sz="3400"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09600" y="325375"/>
            <a:ext cx="4922100" cy="19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>
                <a:latin typeface="Lexend ExtraBold"/>
                <a:ea typeface="Lexend ExtraBold"/>
                <a:cs typeface="Lexend ExtraBold"/>
                <a:sym typeface="Lexend ExtraBold"/>
              </a:rPr>
              <a:t>Foreword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640080" y="2586994"/>
            <a:ext cx="3474720" cy="18288"/>
          </a:xfrm>
          <a:custGeom>
            <a:avLst/>
            <a:gdLst/>
            <a:ahLst/>
            <a:cxnLst/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509600" y="7220969"/>
            <a:ext cx="4243500" cy="24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Air pollution remains a major public health concern, especially in urban areas where human activity and atmospheric conditions vary significantly throughout the day and across seasons.</a:t>
            </a:r>
            <a:endParaRPr sz="1900" dirty="0"/>
          </a:p>
        </p:txBody>
      </p:sp>
      <p:pic>
        <p:nvPicPr>
          <p:cNvPr id="97" name="Google Shape;97;p14" descr="Fumes from a powerplant chimney"/>
          <p:cNvPicPr preferRelativeResize="0"/>
          <p:nvPr/>
        </p:nvPicPr>
        <p:blipFill rotWithShape="1">
          <a:blip r:embed="rId3">
            <a:alphaModFix/>
          </a:blip>
          <a:srcRect l="14338" r="1795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l="12504" t="8883" r="10542"/>
          <a:stretch/>
        </p:blipFill>
        <p:spPr>
          <a:xfrm>
            <a:off x="457200" y="629175"/>
            <a:ext cx="11320750" cy="6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461400" y="0"/>
            <a:ext cx="1157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And how the pollution increases in the urban areas</a:t>
            </a:r>
            <a:endParaRPr sz="2800">
              <a:solidFill>
                <a:schemeClr val="dk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l="12561" t="9354" r="10420"/>
          <a:stretch/>
        </p:blipFill>
        <p:spPr>
          <a:xfrm>
            <a:off x="409600" y="534800"/>
            <a:ext cx="11351675" cy="63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461400" y="0"/>
            <a:ext cx="9165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A look at sub-urban areas in London city</a:t>
            </a:r>
            <a:endParaRPr sz="2800">
              <a:solidFill>
                <a:schemeClr val="dk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397775" y="0"/>
            <a:ext cx="10067400" cy="100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>
                <a:latin typeface="Lexend ExtraBold"/>
                <a:ea typeface="Lexend ExtraBold"/>
                <a:cs typeface="Lexend ExtraBold"/>
                <a:sym typeface="Lexend ExtraBold"/>
              </a:rPr>
              <a:t>Pollution Factors: Urban vs SubUrban (CO, NO₂, O₃)</a:t>
            </a:r>
            <a:endParaRPr sz="280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aphicFrame>
        <p:nvGraphicFramePr>
          <p:cNvPr id="154" name="Google Shape;154;p23"/>
          <p:cNvGraphicFramePr/>
          <p:nvPr/>
        </p:nvGraphicFramePr>
        <p:xfrm>
          <a:off x="320988" y="204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{1C96F61D-904A-4E11-B0CB-66E8861AEBA8}</a:tableStyleId>
              </a:tblPr>
              <a:tblGrid>
                <a:gridCol w="157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Factor </a:t>
                      </a:r>
                      <a:endParaRPr sz="18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Urban</a:t>
                      </a:r>
                      <a:endParaRPr sz="18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Sub-urban</a:t>
                      </a:r>
                      <a:endParaRPr sz="18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CO (Carbon Monoxide)</a:t>
                      </a:r>
                      <a:endParaRPr sz="13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latin typeface="Lexend"/>
                          <a:ea typeface="Lexend"/>
                          <a:cs typeface="Lexend"/>
                          <a:sym typeface="Lexend"/>
                        </a:rPr>
                        <a:t>High due to vehicle congestion and incomplete fuel combustion in dense traffic zones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latin typeface="Lexend"/>
                          <a:ea typeface="Lexend"/>
                          <a:cs typeface="Lexend"/>
                          <a:sym typeface="Lexend"/>
                        </a:rPr>
                        <a:t>Low due to fewer vehicles and minimal industrial activity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NO₂ (Nitrogen Dioxide)</a:t>
                      </a:r>
                      <a:endParaRPr sz="13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latin typeface="Lexend"/>
                          <a:ea typeface="Lexend"/>
                          <a:cs typeface="Lexend"/>
                          <a:sym typeface="Lexend"/>
                        </a:rPr>
                        <a:t>Elevated from diesel vehicles, heating systems, and high traffic volume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latin typeface="Lexend"/>
                          <a:ea typeface="Lexend"/>
                          <a:cs typeface="Lexend"/>
                          <a:sym typeface="Lexend"/>
                        </a:rPr>
                        <a:t>Lower due to reduced vehicle emissions and cleaner environment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O₃ (Ozone)</a:t>
                      </a:r>
                      <a:endParaRPr sz="13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latin typeface="Lexend"/>
                          <a:ea typeface="Lexend"/>
                          <a:cs typeface="Lexend"/>
                          <a:sym typeface="Lexend"/>
                        </a:rPr>
                        <a:t>Lower because NO reacts with O₃, breaking it down in high-traffic zones (ozone scavenging)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latin typeface="Lexend"/>
                          <a:ea typeface="Lexend"/>
                          <a:cs typeface="Lexend"/>
                          <a:sym typeface="Lexend"/>
                        </a:rPr>
                        <a:t>Higher due to more sunlight, cleaner air, and lower NOx, favoring ozone formation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Visual Density (MAP)</a:t>
                      </a:r>
                      <a:endParaRPr sz="13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latin typeface="Lexend"/>
                          <a:ea typeface="Lexend"/>
                          <a:cs typeface="Lexend"/>
                          <a:sym typeface="Lexend"/>
                        </a:rPr>
                        <a:t>Dense bright clusters indicating high pollution hotspots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latin typeface="Lexend"/>
                          <a:ea typeface="Lexend"/>
                          <a:cs typeface="Lexend"/>
                          <a:sym typeface="Lexend"/>
                        </a:rPr>
                        <a:t>Light or dispersed clusters showing lower pollution levels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l="891"/>
          <a:stretch/>
        </p:blipFill>
        <p:spPr>
          <a:xfrm>
            <a:off x="272650" y="629175"/>
            <a:ext cx="11752651" cy="6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461400" y="0"/>
            <a:ext cx="115638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Pollutants vary across regions and its levels changes</a:t>
            </a:r>
            <a:endParaRPr sz="2800">
              <a:solidFill>
                <a:schemeClr val="dk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Google Shape;166;p25"/>
          <p:cNvGraphicFramePr/>
          <p:nvPr/>
        </p:nvGraphicFramePr>
        <p:xfrm>
          <a:off x="391425" y="119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{1C96F61D-904A-4E11-B0CB-66E8861AEBA8}</a:tableStyleId>
              </a:tblPr>
              <a:tblGrid>
                <a:gridCol w="147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45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Pollutant</a:t>
                      </a:r>
                      <a:endParaRPr sz="18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Main Source</a:t>
                      </a:r>
                      <a:endParaRPr sz="18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High in Areas</a:t>
                      </a:r>
                      <a:endParaRPr sz="18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Typical Region Type</a:t>
                      </a:r>
                      <a:endParaRPr sz="18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Explanation</a:t>
                      </a:r>
                      <a:endParaRPr sz="18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NO (Nitric Oxide)</a:t>
                      </a:r>
                      <a:endParaRPr sz="13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Vehicle emissions (especially diesel)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Urban areas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Urban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High traffic and industrial zones lead to elevated NO levels.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NO₂ (Nitrogen Dioxide)</a:t>
                      </a:r>
                      <a:endParaRPr sz="13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Combustion (vehicles, heating, industry)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Urban areas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Urban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Concentrated emissions from transport and buildings.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1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O₃ (Ozone)</a:t>
                      </a:r>
                      <a:endParaRPr sz="13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Secondary pollutant (formed from NOx &amp; VOCs in sunlight)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Suburban/Rural areas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Sub-urban/Rural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Formed downwind from cities; destroyed in urban areas due to reaction with NO.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3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PM10</a:t>
                      </a:r>
                      <a:endParaRPr sz="13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Dust, construction, wood burning, agriculture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Both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Both (Urban &amp; Sub-urban)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Urban: construction/traffic dust; Sub-urban: agriculture, biomass burning.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1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PM2.5</a:t>
                      </a:r>
                      <a:endParaRPr sz="13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Fine particles from combustion (vehicles, heating)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Both, varies by season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Both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Peaks in winter due to heating (suburban) and year-round traffic (urban).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25100" y="0"/>
            <a:ext cx="11136300" cy="815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Lexend ExtraBold"/>
                <a:ea typeface="Lexend ExtraBold"/>
                <a:cs typeface="Lexend ExtraBold"/>
                <a:sym typeface="Lexend ExtraBold"/>
              </a:rPr>
              <a:t>Summary of Pollutant Levels Across French Districts</a:t>
            </a:r>
            <a:endParaRPr sz="280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-3047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0" y="2207602"/>
            <a:ext cx="12192000" cy="31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1097275" y="220199"/>
            <a:ext cx="10058400" cy="3527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lay"/>
              <a:buNone/>
            </a:pPr>
            <a:r>
              <a:rPr lang="en-US" sz="6300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Hypothesis 2</a:t>
            </a:r>
            <a:endParaRPr sz="3900"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1"/>
          </p:nvPr>
        </p:nvSpPr>
        <p:spPr>
          <a:xfrm>
            <a:off x="1063751" y="3919643"/>
            <a:ext cx="10058400" cy="1282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3400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Air Pollution will be higher during winter months than in summer months</a:t>
            </a:r>
            <a:endParaRPr sz="3400"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l="12095" t="8734"/>
          <a:stretch/>
        </p:blipFill>
        <p:spPr>
          <a:xfrm>
            <a:off x="381000" y="692725"/>
            <a:ext cx="11569450" cy="61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3800" y="7625"/>
            <a:ext cx="121920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How pollution level changes through different seasons</a:t>
            </a:r>
            <a:endParaRPr sz="2800">
              <a:solidFill>
                <a:schemeClr val="dk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/>
        </p:nvSpPr>
        <p:spPr>
          <a:xfrm>
            <a:off x="232400" y="445775"/>
            <a:ext cx="121920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Summary of the pollutants by every season:</a:t>
            </a:r>
            <a:endParaRPr sz="2800">
              <a:solidFill>
                <a:schemeClr val="dk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aphicFrame>
        <p:nvGraphicFramePr>
          <p:cNvPr id="188" name="Google Shape;188;p28"/>
          <p:cNvGraphicFramePr/>
          <p:nvPr/>
        </p:nvGraphicFramePr>
        <p:xfrm>
          <a:off x="1497300" y="185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{1C96F61D-904A-4E11-B0CB-66E8861AEBA8}</a:tableStyleId>
              </a:tblPr>
              <a:tblGrid>
                <a:gridCol w="162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Season</a:t>
                      </a:r>
                      <a:endParaRPr sz="18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Main Pollutants</a:t>
                      </a:r>
                      <a:endParaRPr sz="18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Comments</a:t>
                      </a:r>
                      <a:endParaRPr sz="18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Lexend"/>
                          <a:ea typeface="Lexend"/>
                          <a:cs typeface="Lexend"/>
                          <a:sym typeface="Lexend"/>
                        </a:rPr>
                        <a:t>Winter</a:t>
                      </a:r>
                      <a:endParaRPr sz="15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PM2.5, PM10, CO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Pollution trapped due to cold, low wind, fog, biomass burning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Summer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PM10 (Moderate)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Dust storms, drier air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Monsoon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All pollutants low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Rain scrubs the air, best air quality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Post-Monsoon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PM2.5 (Sharp spike), CO, PM10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Stubble burning (Oct–Nov), Diwali (fireworks), stagnant conditions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8575" marR="68575" marT="91425" marB="91425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t="1526"/>
          <a:stretch/>
        </p:blipFill>
        <p:spPr>
          <a:xfrm>
            <a:off x="685800" y="104850"/>
            <a:ext cx="8616449" cy="67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4931825" y="384050"/>
            <a:ext cx="6274500" cy="6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graphicFrame>
        <p:nvGraphicFramePr>
          <p:cNvPr id="195" name="Google Shape;195;p29"/>
          <p:cNvGraphicFramePr/>
          <p:nvPr/>
        </p:nvGraphicFramePr>
        <p:xfrm>
          <a:off x="4931825" y="29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{5EC75AF5-4A74-455C-BAE2-030AF94B5AB2}</a:tableStyleId>
              </a:tblPr>
              <a:tblGrid>
                <a:gridCol w="6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Lexend SemiBold"/>
                          <a:ea typeface="Lexend SemiBold"/>
                          <a:cs typeface="Lexend SemiBold"/>
                          <a:sym typeface="Lexend SemiBold"/>
                        </a:rPr>
                        <a:t>Explanation</a:t>
                      </a:r>
                      <a:endParaRPr sz="1300">
                        <a:latin typeface="Lexend SemiBold"/>
                        <a:ea typeface="Lexend SemiBold"/>
                        <a:cs typeface="Lexend SemiBold"/>
                        <a:sym typeface="Lexend SemiBol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4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- Drop due to halted construction &amp; transport during lockdown (2020–21)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- Increase from resumed construction, road dust, and industrial activity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- Traffic emissions dropped sharply during lockdown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- Rise linked to increased vehicle use post-2022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2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- Lockdowns reduced vehicular and industrial emissions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- Rise from winter pollution, stubble burning, and traffic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2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- Reduced NOx &amp; VOCs due to lower emissions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- Stable sunlight levels limited ozone formation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- Shift to cleaner fuels (BS-VI norms from 2020)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- Reduced coal and industrial SO₂ emissions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6" name="Google Shape;196;p29"/>
          <p:cNvSpPr txBox="1"/>
          <p:nvPr/>
        </p:nvSpPr>
        <p:spPr>
          <a:xfrm>
            <a:off x="518150" y="0"/>
            <a:ext cx="10911900" cy="3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Pollution trends over the years in Delhi (2019-2024)</a:t>
            </a:r>
            <a:endParaRPr sz="23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6858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exend"/>
                <a:ea typeface="Lexend"/>
                <a:cs typeface="Lexend"/>
                <a:sym typeface="Lexend"/>
              </a:rPr>
              <a:t>Key Insights: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751600" y="184007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just" rtl="0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dium"/>
              <a:buChar char="•"/>
            </a:pPr>
            <a:r>
              <a:rPr lang="en-US" sz="2500">
                <a:latin typeface="Lexend Medium"/>
                <a:ea typeface="Lexend Medium"/>
                <a:cs typeface="Lexend Medium"/>
                <a:sym typeface="Lexend Medium"/>
              </a:rPr>
              <a:t>From the visualization, we can see a significant dip during the years (2019 - 2022) due to “COVID-19”.</a:t>
            </a:r>
            <a:endParaRPr sz="2500"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457200" lvl="0" indent="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500"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457200" lvl="0" indent="-38735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SzPts val="2500"/>
              <a:buFont typeface="Lexend Medium"/>
              <a:buChar char="•"/>
            </a:pPr>
            <a:r>
              <a:rPr lang="en-US" sz="2500">
                <a:latin typeface="Lexend Medium"/>
                <a:ea typeface="Lexend Medium"/>
                <a:cs typeface="Lexend Medium"/>
                <a:sym typeface="Lexend Medium"/>
              </a:rPr>
              <a:t> But the major change was in NO</a:t>
            </a:r>
            <a:r>
              <a:rPr lang="en-US" sz="2500" baseline="-25000">
                <a:latin typeface="Lexend Medium"/>
                <a:ea typeface="Lexend Medium"/>
                <a:cs typeface="Lexend Medium"/>
                <a:sym typeface="Lexend Medium"/>
              </a:rPr>
              <a:t>2 </a:t>
            </a:r>
            <a:r>
              <a:rPr lang="en-US" sz="2500">
                <a:latin typeface="Lexend Medium"/>
                <a:ea typeface="Lexend Medium"/>
                <a:cs typeface="Lexend Medium"/>
                <a:sym typeface="Lexend Medium"/>
              </a:rPr>
              <a:t>(majorly caused by vehicle emission), and as there was less commute during that time and WFH(work from home) measures imposed by companies, which caused a major dip in NO</a:t>
            </a:r>
            <a:r>
              <a:rPr lang="en-US" sz="2500" baseline="-25000">
                <a:latin typeface="Lexend Medium"/>
                <a:ea typeface="Lexend Medium"/>
                <a:cs typeface="Lexend Medium"/>
                <a:sym typeface="Lexend Medium"/>
              </a:rPr>
              <a:t>2 </a:t>
            </a:r>
            <a:r>
              <a:rPr lang="en-US" sz="2500">
                <a:latin typeface="Lexend Medium"/>
                <a:ea typeface="Lexend Medium"/>
                <a:cs typeface="Lexend Medium"/>
                <a:sym typeface="Lexend Medium"/>
              </a:rPr>
              <a:t>values.</a:t>
            </a:r>
            <a:endParaRPr sz="2500"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4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EA827CD4-C9CE-C7CD-AAA7-CE8B9A033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>
            <a:extLst>
              <a:ext uri="{FF2B5EF4-FFF2-40B4-BE49-F238E27FC236}">
                <a16:creationId xmlns:a16="http://schemas.microsoft.com/office/drawing/2014/main" id="{37427964-3B5B-373E-9704-1929F9E28A2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>
            <a:extLst>
              <a:ext uri="{FF2B5EF4-FFF2-40B4-BE49-F238E27FC236}">
                <a16:creationId xmlns:a16="http://schemas.microsoft.com/office/drawing/2014/main" id="{3B8CBC95-7DD5-72B2-A437-7B0331938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600" y="325375"/>
            <a:ext cx="4922100" cy="19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>
                <a:latin typeface="Lexend ExtraBold"/>
                <a:ea typeface="Lexend ExtraBold"/>
                <a:cs typeface="Lexend ExtraBold"/>
                <a:sym typeface="Lexend ExtraBold"/>
              </a:rPr>
              <a:t>Foreword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7C148081-3EF5-715F-72DB-4734C43619C5}"/>
              </a:ext>
            </a:extLst>
          </p:cNvPr>
          <p:cNvSpPr/>
          <p:nvPr/>
        </p:nvSpPr>
        <p:spPr>
          <a:xfrm>
            <a:off x="640080" y="2586994"/>
            <a:ext cx="3474720" cy="18288"/>
          </a:xfrm>
          <a:custGeom>
            <a:avLst/>
            <a:gdLst/>
            <a:ahLst/>
            <a:cxnLst/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6E030884-497F-46A7-60C2-C1080C889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00" y="3195573"/>
            <a:ext cx="4243500" cy="24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Air pollution remains a major public health concern, especially in urban areas where human activity and atmospheric conditions vary significantly throughout the day and across seasons.</a:t>
            </a:r>
            <a:endParaRPr sz="1900"/>
          </a:p>
        </p:txBody>
      </p:sp>
      <p:pic>
        <p:nvPicPr>
          <p:cNvPr id="97" name="Google Shape;97;p14" descr="Fumes from a powerplant chimney">
            <a:extLst>
              <a:ext uri="{FF2B5EF4-FFF2-40B4-BE49-F238E27FC236}">
                <a16:creationId xmlns:a16="http://schemas.microsoft.com/office/drawing/2014/main" id="{04C7D98C-4CFD-A829-2DC8-AE1E3BB8F0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338" r="1795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423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t="30375" b="24603"/>
          <a:stretch/>
        </p:blipFill>
        <p:spPr>
          <a:xfrm>
            <a:off x="-3047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/>
          <p:nvPr/>
        </p:nvSpPr>
        <p:spPr>
          <a:xfrm>
            <a:off x="0" y="2207602"/>
            <a:ext cx="12192000" cy="31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ctrTitle"/>
          </p:nvPr>
        </p:nvSpPr>
        <p:spPr>
          <a:xfrm>
            <a:off x="1097275" y="220199"/>
            <a:ext cx="10058400" cy="3527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lay"/>
              <a:buNone/>
            </a:pPr>
            <a:r>
              <a:rPr lang="en-US" sz="6300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Hypothesis 3</a:t>
            </a:r>
            <a:endParaRPr sz="3900"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1"/>
          </p:nvPr>
        </p:nvSpPr>
        <p:spPr>
          <a:xfrm>
            <a:off x="1063750" y="3919652"/>
            <a:ext cx="10058400" cy="1631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Lexend Black"/>
                <a:ea typeface="Lexend Black"/>
                <a:cs typeface="Lexend Black"/>
                <a:sym typeface="Lexend Black"/>
              </a:rPr>
              <a:t>Pollution levels will show daily patterns with peaks during morning and evening rush hours</a:t>
            </a:r>
            <a:endParaRPr sz="3400">
              <a:solidFill>
                <a:srgbClr val="FFFFFF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5" y="1012150"/>
            <a:ext cx="11831276" cy="584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100800" y="152400"/>
            <a:ext cx="1219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Daily trends in pollution levels across different cities in Europe</a:t>
            </a:r>
            <a:endParaRPr sz="2800">
              <a:solidFill>
                <a:schemeClr val="dk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535150" y="331950"/>
            <a:ext cx="10515600" cy="96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Key Insights: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exend"/>
                <a:ea typeface="Lexend"/>
                <a:cs typeface="Lexend"/>
                <a:sym typeface="Lexend"/>
              </a:rPr>
              <a:t>It can be seen that patterns throughout the day is very similar in different cities in Europe such as  major cities like London &amp; Paris and suburban town Vitry-sur Seine, generally due to similar working culture &amp; geography.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exend"/>
                <a:ea typeface="Lexend"/>
                <a:cs typeface="Lexend"/>
                <a:sym typeface="Lexend"/>
              </a:rPr>
              <a:t>There is a clear spike in pollution during peak commute times (7-12 am) and (5-9 pm).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t="1195"/>
          <a:stretch/>
        </p:blipFill>
        <p:spPr>
          <a:xfrm>
            <a:off x="710975" y="743450"/>
            <a:ext cx="10771625" cy="61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461400" y="0"/>
            <a:ext cx="9165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A look at sub-urban areas in London city</a:t>
            </a:r>
            <a:endParaRPr sz="2800">
              <a:solidFill>
                <a:schemeClr val="dk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535125" y="2641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Key Insights: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35" name="Google Shape;23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Char char="●"/>
            </a:pPr>
            <a:r>
              <a:rPr lang="en-US" sz="2400">
                <a:latin typeface="Lexend"/>
                <a:ea typeface="Lexend"/>
                <a:cs typeface="Lexend"/>
                <a:sym typeface="Lexend"/>
              </a:rPr>
              <a:t>Pollution levels throughout the weekdays are seen to be much higher on average than how much it is on the weekends.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8100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SzPts val="2400"/>
              <a:buFont typeface="Lexend"/>
              <a:buChar char="●"/>
            </a:pPr>
            <a:r>
              <a:rPr lang="en-US" sz="2400">
                <a:latin typeface="Lexend"/>
                <a:ea typeface="Lexend"/>
                <a:cs typeface="Lexend"/>
                <a:sym typeface="Lexend"/>
              </a:rPr>
              <a:t>As on weekends most of companies and industries are closed so there we can see a clear dip in air pollution.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4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 title="Screenshot 2025-04-08 1558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938349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 title="Screenshot 2025-04-08 1558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1275" y="152388"/>
            <a:ext cx="180975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556250" y="247650"/>
            <a:ext cx="8820300" cy="71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Heatmap: Hour vs Day of Week</a:t>
            </a:r>
            <a:endParaRPr sz="2800">
              <a:solidFill>
                <a:schemeClr val="dk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535125" y="2641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Key Insights: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2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4650" algn="just" rtl="0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"/>
              <a:buChar char="●"/>
            </a:pPr>
            <a:r>
              <a:rPr lang="en-US" sz="2300">
                <a:latin typeface="Lexend"/>
                <a:ea typeface="Lexend"/>
                <a:cs typeface="Lexend"/>
                <a:sym typeface="Lexend"/>
              </a:rPr>
              <a:t>Weekdays tend to have higher pollution concentration than weekends and in peak hours of commute on weekdays, pollution concentration is the highest. 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7465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SzPts val="2300"/>
              <a:buFont typeface="Lexend"/>
              <a:buChar char="●"/>
            </a:pPr>
            <a:r>
              <a:rPr lang="en-US" sz="2300">
                <a:latin typeface="Lexend"/>
                <a:ea typeface="Lexend"/>
                <a:cs typeface="Lexend"/>
                <a:sym typeface="Lexend"/>
              </a:rPr>
              <a:t>During weekends pollution spikes tend to be during late evening hours as most people go for an outing in late evening.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7465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SzPts val="2300"/>
              <a:buFont typeface="Lexend"/>
              <a:buChar char="●"/>
            </a:pPr>
            <a:r>
              <a:rPr lang="en-US" sz="2300">
                <a:latin typeface="Lexend"/>
                <a:ea typeface="Lexend"/>
                <a:cs typeface="Lexend"/>
                <a:sym typeface="Lexend"/>
              </a:rPr>
              <a:t>There is stark difference between the pollutions levels on weekends and weekdays and the hours in those days.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49AE64BB-F12A-23B4-1923-35797EFA9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>
            <a:extLst>
              <a:ext uri="{FF2B5EF4-FFF2-40B4-BE49-F238E27FC236}">
                <a16:creationId xmlns:a16="http://schemas.microsoft.com/office/drawing/2014/main" id="{FBE79D6A-B03A-9C6F-CDF0-405F15AE0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Conclusion: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59CD1-C483-27EF-187D-D19137889A7B}"/>
              </a:ext>
            </a:extLst>
          </p:cNvPr>
          <p:cNvGrpSpPr/>
          <p:nvPr/>
        </p:nvGrpSpPr>
        <p:grpSpPr>
          <a:xfrm>
            <a:off x="781050" y="8197880"/>
            <a:ext cx="10629900" cy="1384995"/>
            <a:chOff x="838200" y="1678125"/>
            <a:chExt cx="10629900" cy="13849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98C678-F4C5-035A-226B-23DE2086FC87}"/>
                </a:ext>
              </a:extLst>
            </p:cNvPr>
            <p:cNvSpPr/>
            <p:nvPr/>
          </p:nvSpPr>
          <p:spPr>
            <a:xfrm>
              <a:off x="838200" y="1690825"/>
              <a:ext cx="10629900" cy="13257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0901AE-5E73-6ECB-E148-318F6268B888}"/>
                </a:ext>
              </a:extLst>
            </p:cNvPr>
            <p:cNvSpPr txBox="1"/>
            <p:nvPr/>
          </p:nvSpPr>
          <p:spPr>
            <a:xfrm>
              <a:off x="1625600" y="1678125"/>
              <a:ext cx="9842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The analysis of air pollution trends can be seen to follow certain patterns which can be justified using scientific explanations.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565599-7B6C-E388-84BE-13FD8A4CDBB7}"/>
              </a:ext>
            </a:extLst>
          </p:cNvPr>
          <p:cNvGrpSpPr/>
          <p:nvPr/>
        </p:nvGrpSpPr>
        <p:grpSpPr>
          <a:xfrm>
            <a:off x="781050" y="8267705"/>
            <a:ext cx="10629900" cy="1536700"/>
            <a:chOff x="838200" y="3378201"/>
            <a:chExt cx="10629900" cy="15367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01350F-3938-F18E-0B47-EBAC7DDAD33E}"/>
                </a:ext>
              </a:extLst>
            </p:cNvPr>
            <p:cNvSpPr/>
            <p:nvPr/>
          </p:nvSpPr>
          <p:spPr>
            <a:xfrm>
              <a:off x="838200" y="3378201"/>
              <a:ext cx="10629900" cy="15367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8963C1-9508-1006-1E5F-50419DA3902D}"/>
                </a:ext>
              </a:extLst>
            </p:cNvPr>
            <p:cNvSpPr txBox="1"/>
            <p:nvPr/>
          </p:nvSpPr>
          <p:spPr>
            <a:xfrm>
              <a:off x="1333500" y="3419141"/>
              <a:ext cx="9842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Across different time granularities and across different locations and region scopes, certain hypotheses were found to be true.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95198-9079-550C-FC41-0CA6DDDB547B}"/>
              </a:ext>
            </a:extLst>
          </p:cNvPr>
          <p:cNvGrpSpPr/>
          <p:nvPr/>
        </p:nvGrpSpPr>
        <p:grpSpPr>
          <a:xfrm>
            <a:off x="939800" y="8054222"/>
            <a:ext cx="10629900" cy="1815882"/>
            <a:chOff x="838200" y="4904622"/>
            <a:chExt cx="10629900" cy="18158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6BC5C-F34C-DDE6-BCFA-D76F63B24C29}"/>
                </a:ext>
              </a:extLst>
            </p:cNvPr>
            <p:cNvSpPr/>
            <p:nvPr/>
          </p:nvSpPr>
          <p:spPr>
            <a:xfrm>
              <a:off x="838200" y="4951217"/>
              <a:ext cx="10629900" cy="171386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A703E0-1623-1ACA-6E21-75E3F491E5D9}"/>
                </a:ext>
              </a:extLst>
            </p:cNvPr>
            <p:cNvSpPr txBox="1"/>
            <p:nvPr/>
          </p:nvSpPr>
          <p:spPr>
            <a:xfrm>
              <a:off x="927100" y="4904622"/>
              <a:ext cx="104521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While the understanding of air pollution has increased spell bound over the years, these insights into the patterns is a clear indicator as to what should be done to prevent the rise of air pollution.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228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27962DB2-620D-1374-3680-17C538AC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>
            <a:extLst>
              <a:ext uri="{FF2B5EF4-FFF2-40B4-BE49-F238E27FC236}">
                <a16:creationId xmlns:a16="http://schemas.microsoft.com/office/drawing/2014/main" id="{940811F9-5FB2-8D88-872A-242C31A98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Conclusion: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3F175-711D-EC56-6FF0-02B8258AAD39}"/>
              </a:ext>
            </a:extLst>
          </p:cNvPr>
          <p:cNvGrpSpPr/>
          <p:nvPr/>
        </p:nvGrpSpPr>
        <p:grpSpPr>
          <a:xfrm>
            <a:off x="838200" y="1678125"/>
            <a:ext cx="10629900" cy="1384995"/>
            <a:chOff x="838200" y="1678125"/>
            <a:chExt cx="10629900" cy="13849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EE4400-5110-9DC0-5478-401E30E0394D}"/>
                </a:ext>
              </a:extLst>
            </p:cNvPr>
            <p:cNvSpPr/>
            <p:nvPr/>
          </p:nvSpPr>
          <p:spPr>
            <a:xfrm>
              <a:off x="838200" y="1690825"/>
              <a:ext cx="10629900" cy="13257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9DA4CB-7AB6-7ABA-587D-39F4789B9BE5}"/>
                </a:ext>
              </a:extLst>
            </p:cNvPr>
            <p:cNvSpPr txBox="1"/>
            <p:nvPr/>
          </p:nvSpPr>
          <p:spPr>
            <a:xfrm>
              <a:off x="1625600" y="1678125"/>
              <a:ext cx="9842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The analysis of air pollution trends can be seen to follow certain patterns which can be justified using scientific explanations.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9E901C-FDA8-878E-FD4E-9C8671DFFB78}"/>
              </a:ext>
            </a:extLst>
          </p:cNvPr>
          <p:cNvGrpSpPr/>
          <p:nvPr/>
        </p:nvGrpSpPr>
        <p:grpSpPr>
          <a:xfrm>
            <a:off x="781050" y="8267705"/>
            <a:ext cx="10629900" cy="1536700"/>
            <a:chOff x="838200" y="3378201"/>
            <a:chExt cx="10629900" cy="15367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1B0591-2250-D2BE-10A1-932373B13F85}"/>
                </a:ext>
              </a:extLst>
            </p:cNvPr>
            <p:cNvSpPr/>
            <p:nvPr/>
          </p:nvSpPr>
          <p:spPr>
            <a:xfrm>
              <a:off x="838200" y="3378201"/>
              <a:ext cx="10629900" cy="15367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9B8B29-8DBA-C05E-3C7A-F991B47169AF}"/>
                </a:ext>
              </a:extLst>
            </p:cNvPr>
            <p:cNvSpPr txBox="1"/>
            <p:nvPr/>
          </p:nvSpPr>
          <p:spPr>
            <a:xfrm>
              <a:off x="1333500" y="3419141"/>
              <a:ext cx="9842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Across different time granularities and across different locations and region scopes, certain hypotheses were found to be true.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60E806-68C9-7A11-90E8-40D91E3CA468}"/>
              </a:ext>
            </a:extLst>
          </p:cNvPr>
          <p:cNvGrpSpPr/>
          <p:nvPr/>
        </p:nvGrpSpPr>
        <p:grpSpPr>
          <a:xfrm>
            <a:off x="939800" y="8054222"/>
            <a:ext cx="10629900" cy="1815882"/>
            <a:chOff x="838200" y="4904622"/>
            <a:chExt cx="10629900" cy="18158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A6B0F0-16D5-A9DC-DF46-4826AD145777}"/>
                </a:ext>
              </a:extLst>
            </p:cNvPr>
            <p:cNvSpPr/>
            <p:nvPr/>
          </p:nvSpPr>
          <p:spPr>
            <a:xfrm>
              <a:off x="838200" y="4951217"/>
              <a:ext cx="10629900" cy="171386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147E97-6EB2-5711-DA48-111EB0AB2C6A}"/>
                </a:ext>
              </a:extLst>
            </p:cNvPr>
            <p:cNvSpPr txBox="1"/>
            <p:nvPr/>
          </p:nvSpPr>
          <p:spPr>
            <a:xfrm>
              <a:off x="927100" y="4904622"/>
              <a:ext cx="104521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While the understanding of air pollution has increased spell bound over the years, these insights into the patterns is a clear indicator as to what should be done to prevent the rise of air pollution.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889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Conclusion: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263786-A880-7A44-B862-969604810AF3}"/>
              </a:ext>
            </a:extLst>
          </p:cNvPr>
          <p:cNvGrpSpPr/>
          <p:nvPr/>
        </p:nvGrpSpPr>
        <p:grpSpPr>
          <a:xfrm>
            <a:off x="838200" y="1678125"/>
            <a:ext cx="10629900" cy="1384995"/>
            <a:chOff x="838200" y="1678125"/>
            <a:chExt cx="10629900" cy="13849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3AEE72-B90F-9DC9-47AF-9D801DE67EDC}"/>
                </a:ext>
              </a:extLst>
            </p:cNvPr>
            <p:cNvSpPr/>
            <p:nvPr/>
          </p:nvSpPr>
          <p:spPr>
            <a:xfrm>
              <a:off x="838200" y="1690825"/>
              <a:ext cx="10629900" cy="13257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57D587-228B-2B13-188E-52E30ECC37E9}"/>
                </a:ext>
              </a:extLst>
            </p:cNvPr>
            <p:cNvSpPr txBox="1"/>
            <p:nvPr/>
          </p:nvSpPr>
          <p:spPr>
            <a:xfrm>
              <a:off x="1625600" y="1678125"/>
              <a:ext cx="9842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The analysis of air pollution trends can be seen to follow certain patterns which can be justified using scientific explanations.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F88585-FE68-2750-A166-507FD704CF3F}"/>
              </a:ext>
            </a:extLst>
          </p:cNvPr>
          <p:cNvGrpSpPr/>
          <p:nvPr/>
        </p:nvGrpSpPr>
        <p:grpSpPr>
          <a:xfrm>
            <a:off x="838200" y="3215521"/>
            <a:ext cx="10629900" cy="1536700"/>
            <a:chOff x="838200" y="3378201"/>
            <a:chExt cx="10629900" cy="15367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86890-9EB1-7207-BAFF-BDD52C788E72}"/>
                </a:ext>
              </a:extLst>
            </p:cNvPr>
            <p:cNvSpPr/>
            <p:nvPr/>
          </p:nvSpPr>
          <p:spPr>
            <a:xfrm>
              <a:off x="838200" y="3378201"/>
              <a:ext cx="10629900" cy="15367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CD4E2E-F537-1ED4-6EA2-6403B0904A96}"/>
                </a:ext>
              </a:extLst>
            </p:cNvPr>
            <p:cNvSpPr txBox="1"/>
            <p:nvPr/>
          </p:nvSpPr>
          <p:spPr>
            <a:xfrm>
              <a:off x="1333500" y="3419141"/>
              <a:ext cx="9842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Across different time granularities and across different locations and region scopes, certain hypotheses were found to be true.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7E2B9F-97DC-A574-2553-4E380422FF71}"/>
              </a:ext>
            </a:extLst>
          </p:cNvPr>
          <p:cNvGrpSpPr/>
          <p:nvPr/>
        </p:nvGrpSpPr>
        <p:grpSpPr>
          <a:xfrm>
            <a:off x="939800" y="8054222"/>
            <a:ext cx="10629900" cy="1815882"/>
            <a:chOff x="838200" y="4904622"/>
            <a:chExt cx="10629900" cy="18158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7E074B-FA0E-B8C8-6242-682226691CFF}"/>
                </a:ext>
              </a:extLst>
            </p:cNvPr>
            <p:cNvSpPr/>
            <p:nvPr/>
          </p:nvSpPr>
          <p:spPr>
            <a:xfrm>
              <a:off x="838200" y="4951217"/>
              <a:ext cx="10629900" cy="171386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2787B8-B01D-EA82-A018-845383C7C9EB}"/>
                </a:ext>
              </a:extLst>
            </p:cNvPr>
            <p:cNvSpPr txBox="1"/>
            <p:nvPr/>
          </p:nvSpPr>
          <p:spPr>
            <a:xfrm>
              <a:off x="927100" y="4904622"/>
              <a:ext cx="104521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While the understanding of air pollution has increased spell bound over the years, these insights into the patterns is a clear indicator as to what should be done to prevent the rise of air pollution.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>
                <a:latin typeface="Lexend ExtraBold"/>
                <a:ea typeface="Lexend ExtraBold"/>
                <a:cs typeface="Lexend ExtraBold"/>
                <a:sym typeface="Lexend ExtraBold"/>
              </a:rPr>
              <a:t>The main concerns:</a:t>
            </a:r>
            <a:endParaRPr dirty="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3973A2-474C-F6A3-29B2-1ECC52F1028C}"/>
              </a:ext>
            </a:extLst>
          </p:cNvPr>
          <p:cNvGrpSpPr/>
          <p:nvPr/>
        </p:nvGrpSpPr>
        <p:grpSpPr>
          <a:xfrm>
            <a:off x="-14646729" y="1690688"/>
            <a:ext cx="11049000" cy="1059089"/>
            <a:chOff x="783771" y="1748179"/>
            <a:chExt cx="11049000" cy="10590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B3A7465-78CF-E7F6-F1B5-E640AF8149CE}"/>
                </a:ext>
              </a:extLst>
            </p:cNvPr>
            <p:cNvSpPr/>
            <p:nvPr/>
          </p:nvSpPr>
          <p:spPr>
            <a:xfrm>
              <a:off x="783771" y="1748179"/>
              <a:ext cx="10624457" cy="105908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0BEE-F1B8-8475-01D3-C7476ABF4A34}"/>
                </a:ext>
              </a:extLst>
            </p:cNvPr>
            <p:cNvSpPr txBox="1">
              <a:spLocks/>
            </p:cNvSpPr>
            <p:nvPr/>
          </p:nvSpPr>
          <p:spPr>
            <a:xfrm>
              <a:off x="1153884" y="1795621"/>
              <a:ext cx="106788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Understanding the air pollution patterns is imperative to controlling the rise of air pollution.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708AC2-9A08-47AE-AFD0-67F49E3CB6DB}"/>
              </a:ext>
            </a:extLst>
          </p:cNvPr>
          <p:cNvGrpSpPr/>
          <p:nvPr/>
        </p:nvGrpSpPr>
        <p:grpSpPr>
          <a:xfrm>
            <a:off x="13345885" y="3276600"/>
            <a:ext cx="11206842" cy="1325563"/>
            <a:chOff x="772885" y="3034845"/>
            <a:chExt cx="11206842" cy="13255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2D7A799-FC63-C20F-8F7D-C25D84BAA8C7}"/>
                </a:ext>
              </a:extLst>
            </p:cNvPr>
            <p:cNvSpPr/>
            <p:nvPr/>
          </p:nvSpPr>
          <p:spPr>
            <a:xfrm>
              <a:off x="772885" y="3034845"/>
              <a:ext cx="10635343" cy="132556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36ECD9-1777-54E2-3453-32728B8DB5EF}"/>
                </a:ext>
              </a:extLst>
            </p:cNvPr>
            <p:cNvSpPr txBox="1"/>
            <p:nvPr/>
          </p:nvSpPr>
          <p:spPr>
            <a:xfrm>
              <a:off x="1006927" y="3097653"/>
              <a:ext cx="10972800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Monitoring and analyzing air quality data has become essential for policymakers, researchers, and the public to take informed actions.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DA458B-E00B-D253-73E1-18243E264809}"/>
              </a:ext>
            </a:extLst>
          </p:cNvPr>
          <p:cNvGrpSpPr/>
          <p:nvPr/>
        </p:nvGrpSpPr>
        <p:grpSpPr>
          <a:xfrm>
            <a:off x="-10874830" y="4781550"/>
            <a:ext cx="10624458" cy="1240971"/>
            <a:chOff x="783770" y="4648200"/>
            <a:chExt cx="10624458" cy="124097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6202533-8CE7-39F8-2F71-C560A7F9910A}"/>
                </a:ext>
              </a:extLst>
            </p:cNvPr>
            <p:cNvSpPr>
              <a:spLocks/>
            </p:cNvSpPr>
            <p:nvPr/>
          </p:nvSpPr>
          <p:spPr>
            <a:xfrm>
              <a:off x="783770" y="4648200"/>
              <a:ext cx="10624458" cy="124097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658809-8F66-840A-2D9C-901A2C0D13EA}"/>
                </a:ext>
              </a:extLst>
            </p:cNvPr>
            <p:cNvSpPr txBox="1"/>
            <p:nvPr/>
          </p:nvSpPr>
          <p:spPr>
            <a:xfrm>
              <a:off x="1676397" y="4834720"/>
              <a:ext cx="9633859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lvl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1800"/>
              </a:pPr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Urban settings and human activities are major contributors to rising air pollution.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46B56F68-CB33-4443-3751-D71D4977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>
            <a:extLst>
              <a:ext uri="{FF2B5EF4-FFF2-40B4-BE49-F238E27FC236}">
                <a16:creationId xmlns:a16="http://schemas.microsoft.com/office/drawing/2014/main" id="{D0FDDE94-890F-7A8D-9506-4AE6D0FF1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Conclusion: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2CFDE4-13DB-9E36-C9A4-681CB6191EA0}"/>
              </a:ext>
            </a:extLst>
          </p:cNvPr>
          <p:cNvGrpSpPr/>
          <p:nvPr/>
        </p:nvGrpSpPr>
        <p:grpSpPr>
          <a:xfrm>
            <a:off x="838200" y="1678125"/>
            <a:ext cx="10629900" cy="1384995"/>
            <a:chOff x="838200" y="1678125"/>
            <a:chExt cx="10629900" cy="13849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13646B8-776D-A353-EFAC-D88335D06727}"/>
                </a:ext>
              </a:extLst>
            </p:cNvPr>
            <p:cNvSpPr/>
            <p:nvPr/>
          </p:nvSpPr>
          <p:spPr>
            <a:xfrm>
              <a:off x="838200" y="1690825"/>
              <a:ext cx="10629900" cy="13257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013EE3-F75D-E17E-C139-F01E8803FB51}"/>
                </a:ext>
              </a:extLst>
            </p:cNvPr>
            <p:cNvSpPr txBox="1"/>
            <p:nvPr/>
          </p:nvSpPr>
          <p:spPr>
            <a:xfrm>
              <a:off x="1625600" y="1678125"/>
              <a:ext cx="9842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The analysis of air pollution trends can be seen to follow certain patterns which can be justified using scientific explanations.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3CFDE-DD3B-B918-CB47-B12CBB005338}"/>
              </a:ext>
            </a:extLst>
          </p:cNvPr>
          <p:cNvGrpSpPr/>
          <p:nvPr/>
        </p:nvGrpSpPr>
        <p:grpSpPr>
          <a:xfrm>
            <a:off x="838200" y="3215521"/>
            <a:ext cx="10629900" cy="1536700"/>
            <a:chOff x="838200" y="3378201"/>
            <a:chExt cx="10629900" cy="15367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FBCD30-6042-2D55-EFE6-3CDD5B6D12E7}"/>
                </a:ext>
              </a:extLst>
            </p:cNvPr>
            <p:cNvSpPr/>
            <p:nvPr/>
          </p:nvSpPr>
          <p:spPr>
            <a:xfrm>
              <a:off x="838200" y="3378201"/>
              <a:ext cx="10629900" cy="15367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0DCA6E-8471-106C-439B-F65EFEB668FF}"/>
                </a:ext>
              </a:extLst>
            </p:cNvPr>
            <p:cNvSpPr txBox="1"/>
            <p:nvPr/>
          </p:nvSpPr>
          <p:spPr>
            <a:xfrm>
              <a:off x="1333500" y="3419141"/>
              <a:ext cx="9842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Across different time granularities and across different locations and region scopes, certain hypotheses were found to be true.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DBB09C-5105-4F29-F539-FB68F50626F3}"/>
              </a:ext>
            </a:extLst>
          </p:cNvPr>
          <p:cNvGrpSpPr/>
          <p:nvPr/>
        </p:nvGrpSpPr>
        <p:grpSpPr>
          <a:xfrm>
            <a:off x="838200" y="4904622"/>
            <a:ext cx="10629900" cy="1815882"/>
            <a:chOff x="838200" y="4904622"/>
            <a:chExt cx="10629900" cy="18158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21CC8B-E71C-53B5-639B-E736EA110A33}"/>
                </a:ext>
              </a:extLst>
            </p:cNvPr>
            <p:cNvSpPr/>
            <p:nvPr/>
          </p:nvSpPr>
          <p:spPr>
            <a:xfrm>
              <a:off x="838200" y="4951217"/>
              <a:ext cx="10629900" cy="171386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C6C8CF-86A5-39CC-A868-AA89D3E8616A}"/>
                </a:ext>
              </a:extLst>
            </p:cNvPr>
            <p:cNvSpPr txBox="1"/>
            <p:nvPr/>
          </p:nvSpPr>
          <p:spPr>
            <a:xfrm>
              <a:off x="927100" y="4904622"/>
              <a:ext cx="104521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While the understanding of air pollution has increased spell bound over the years, these insights into the patterns is a clear indicator as to what should be done to prevent the rise of air pollution.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5846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ctrTitle"/>
          </p:nvPr>
        </p:nvSpPr>
        <p:spPr>
          <a:xfrm>
            <a:off x="1524000" y="4746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Thank You!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60" name="Google Shape;260;p39"/>
          <p:cNvSpPr txBox="1">
            <a:spLocks noGrp="1"/>
          </p:cNvSpPr>
          <p:nvPr>
            <p:ph type="subTitle" idx="1"/>
          </p:nvPr>
        </p:nvSpPr>
        <p:spPr>
          <a:xfrm>
            <a:off x="1524000" y="3602054"/>
            <a:ext cx="9144000" cy="22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Jalak Vyas (202418062)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Vedant Dave (202418014)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Kumar Sanskar (202418027)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000">
                <a:latin typeface="Lexend Medium"/>
                <a:ea typeface="Lexend Medium"/>
                <a:cs typeface="Lexend Medium"/>
                <a:sym typeface="Lexend Medium"/>
              </a:rPr>
              <a:t>Saarthak Jindal (202418046)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BB7A1B9A-E892-2E78-722B-E482D897F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>
            <a:extLst>
              <a:ext uri="{FF2B5EF4-FFF2-40B4-BE49-F238E27FC236}">
                <a16:creationId xmlns:a16="http://schemas.microsoft.com/office/drawing/2014/main" id="{7A3D355B-9F9A-B200-E194-E7DE68E0A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>
                <a:latin typeface="Lexend ExtraBold"/>
                <a:ea typeface="Lexend ExtraBold"/>
                <a:cs typeface="Lexend ExtraBold"/>
                <a:sym typeface="Lexend ExtraBold"/>
              </a:rPr>
              <a:t>The main concerns:</a:t>
            </a:r>
            <a:endParaRPr dirty="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ADB375-34DD-BDD2-636D-8E8A46ABC121}"/>
              </a:ext>
            </a:extLst>
          </p:cNvPr>
          <p:cNvGrpSpPr/>
          <p:nvPr/>
        </p:nvGrpSpPr>
        <p:grpSpPr>
          <a:xfrm>
            <a:off x="783771" y="1748179"/>
            <a:ext cx="11049000" cy="1059089"/>
            <a:chOff x="783771" y="1748179"/>
            <a:chExt cx="11049000" cy="10590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BA9A390-0286-9730-0E9B-21FCDF2CE9BE}"/>
                </a:ext>
              </a:extLst>
            </p:cNvPr>
            <p:cNvSpPr/>
            <p:nvPr/>
          </p:nvSpPr>
          <p:spPr>
            <a:xfrm>
              <a:off x="783771" y="1748179"/>
              <a:ext cx="10624457" cy="105908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8F12D9-0A11-5B3F-3196-8A01FC652880}"/>
                </a:ext>
              </a:extLst>
            </p:cNvPr>
            <p:cNvSpPr txBox="1">
              <a:spLocks/>
            </p:cNvSpPr>
            <p:nvPr/>
          </p:nvSpPr>
          <p:spPr>
            <a:xfrm>
              <a:off x="1153884" y="1795621"/>
              <a:ext cx="106788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Understanding the air pollution patterns is imperative to controlling the rise of air pollution.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FA3088-3078-B0E2-C9B7-90270D2EB3F8}"/>
              </a:ext>
            </a:extLst>
          </p:cNvPr>
          <p:cNvGrpSpPr/>
          <p:nvPr/>
        </p:nvGrpSpPr>
        <p:grpSpPr>
          <a:xfrm>
            <a:off x="13345885" y="3276600"/>
            <a:ext cx="11206842" cy="1325563"/>
            <a:chOff x="772885" y="3034845"/>
            <a:chExt cx="11206842" cy="13255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4169C27-BAC2-C064-DF5B-F670F75A6D7E}"/>
                </a:ext>
              </a:extLst>
            </p:cNvPr>
            <p:cNvSpPr/>
            <p:nvPr/>
          </p:nvSpPr>
          <p:spPr>
            <a:xfrm>
              <a:off x="772885" y="3034845"/>
              <a:ext cx="10635343" cy="132556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C9458B-9E88-51A9-D7CD-7CED0C0963DE}"/>
                </a:ext>
              </a:extLst>
            </p:cNvPr>
            <p:cNvSpPr txBox="1"/>
            <p:nvPr/>
          </p:nvSpPr>
          <p:spPr>
            <a:xfrm>
              <a:off x="1006927" y="3097653"/>
              <a:ext cx="10972800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Monitoring and analyzing air quality data has become essential for policymakers, researchers, and the public to take informed actions.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04A7CD-351C-F114-211F-A2EB3F7F111D}"/>
              </a:ext>
            </a:extLst>
          </p:cNvPr>
          <p:cNvGrpSpPr/>
          <p:nvPr/>
        </p:nvGrpSpPr>
        <p:grpSpPr>
          <a:xfrm>
            <a:off x="-10874830" y="4781550"/>
            <a:ext cx="10624458" cy="1240971"/>
            <a:chOff x="783770" y="4648200"/>
            <a:chExt cx="10624458" cy="124097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F8D8376-6329-AFC3-3439-6F6694DB871D}"/>
                </a:ext>
              </a:extLst>
            </p:cNvPr>
            <p:cNvSpPr>
              <a:spLocks/>
            </p:cNvSpPr>
            <p:nvPr/>
          </p:nvSpPr>
          <p:spPr>
            <a:xfrm>
              <a:off x="783770" y="4648200"/>
              <a:ext cx="10624458" cy="124097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8B1C84-B982-FF60-6517-9F500539EA77}"/>
                </a:ext>
              </a:extLst>
            </p:cNvPr>
            <p:cNvSpPr txBox="1"/>
            <p:nvPr/>
          </p:nvSpPr>
          <p:spPr>
            <a:xfrm>
              <a:off x="1676397" y="4834720"/>
              <a:ext cx="9633859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lvl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1800"/>
              </a:pPr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Urban settings and human activities are major contributors to rising air pollution.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489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BC60FDFE-E79B-D8ED-B342-9ACFFB653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>
            <a:extLst>
              <a:ext uri="{FF2B5EF4-FFF2-40B4-BE49-F238E27FC236}">
                <a16:creationId xmlns:a16="http://schemas.microsoft.com/office/drawing/2014/main" id="{41229B88-04CC-DC94-AFE2-7BB5EAA61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>
                <a:latin typeface="Lexend ExtraBold"/>
                <a:ea typeface="Lexend ExtraBold"/>
                <a:cs typeface="Lexend ExtraBold"/>
                <a:sym typeface="Lexend ExtraBold"/>
              </a:rPr>
              <a:t>The main concerns:</a:t>
            </a:r>
            <a:endParaRPr dirty="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9805B9-ECEA-EEB8-85B8-4A26F14B218E}"/>
              </a:ext>
            </a:extLst>
          </p:cNvPr>
          <p:cNvGrpSpPr/>
          <p:nvPr/>
        </p:nvGrpSpPr>
        <p:grpSpPr>
          <a:xfrm>
            <a:off x="783771" y="1748179"/>
            <a:ext cx="11049000" cy="1059089"/>
            <a:chOff x="783771" y="1748179"/>
            <a:chExt cx="11049000" cy="10590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29FA744-220C-2493-485F-185164486270}"/>
                </a:ext>
              </a:extLst>
            </p:cNvPr>
            <p:cNvSpPr/>
            <p:nvPr/>
          </p:nvSpPr>
          <p:spPr>
            <a:xfrm>
              <a:off x="783771" y="1748179"/>
              <a:ext cx="10624457" cy="105908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4DB9DF-7A03-4249-3FA3-10D9F900387A}"/>
                </a:ext>
              </a:extLst>
            </p:cNvPr>
            <p:cNvSpPr txBox="1">
              <a:spLocks/>
            </p:cNvSpPr>
            <p:nvPr/>
          </p:nvSpPr>
          <p:spPr>
            <a:xfrm>
              <a:off x="1153884" y="1795621"/>
              <a:ext cx="106788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Understanding the air pollution patterns is imperative to controlling the rise of air pollution.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F9ABCE-5BFC-3FEE-4E1E-B6EF99B4BE29}"/>
              </a:ext>
            </a:extLst>
          </p:cNvPr>
          <p:cNvGrpSpPr/>
          <p:nvPr/>
        </p:nvGrpSpPr>
        <p:grpSpPr>
          <a:xfrm>
            <a:off x="772885" y="3034845"/>
            <a:ext cx="11206842" cy="1325563"/>
            <a:chOff x="772885" y="3034845"/>
            <a:chExt cx="11206842" cy="13255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5DAA983-EAC4-2794-8D39-5DC722FC0AF8}"/>
                </a:ext>
              </a:extLst>
            </p:cNvPr>
            <p:cNvSpPr/>
            <p:nvPr/>
          </p:nvSpPr>
          <p:spPr>
            <a:xfrm>
              <a:off x="772885" y="3034845"/>
              <a:ext cx="10635343" cy="132556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F51D3D-784A-503D-3512-DD3FE83ECFF9}"/>
                </a:ext>
              </a:extLst>
            </p:cNvPr>
            <p:cNvSpPr txBox="1"/>
            <p:nvPr/>
          </p:nvSpPr>
          <p:spPr>
            <a:xfrm>
              <a:off x="1006927" y="3097653"/>
              <a:ext cx="10972800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Monitoring and analyzing air quality data has become essential for policymakers, researchers, and the public to take informed actions.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FF5696-F08F-B44E-3DE8-596A7F3EC742}"/>
              </a:ext>
            </a:extLst>
          </p:cNvPr>
          <p:cNvGrpSpPr/>
          <p:nvPr/>
        </p:nvGrpSpPr>
        <p:grpSpPr>
          <a:xfrm>
            <a:off x="-10874830" y="4781550"/>
            <a:ext cx="10624458" cy="1240971"/>
            <a:chOff x="783770" y="4648200"/>
            <a:chExt cx="10624458" cy="124097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2F34537-EB93-B3D1-3062-F59DF0144569}"/>
                </a:ext>
              </a:extLst>
            </p:cNvPr>
            <p:cNvSpPr>
              <a:spLocks/>
            </p:cNvSpPr>
            <p:nvPr/>
          </p:nvSpPr>
          <p:spPr>
            <a:xfrm>
              <a:off x="783770" y="4648200"/>
              <a:ext cx="10624458" cy="124097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444912-256B-08AA-67F4-403D2A48F3A4}"/>
                </a:ext>
              </a:extLst>
            </p:cNvPr>
            <p:cNvSpPr txBox="1"/>
            <p:nvPr/>
          </p:nvSpPr>
          <p:spPr>
            <a:xfrm>
              <a:off x="1676397" y="4834720"/>
              <a:ext cx="9633859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lvl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1800"/>
              </a:pPr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Urban settings and human activities are major contributors to rising air pollution.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5028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7A8D8D0B-FED0-FF86-B0EA-6B708367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>
            <a:extLst>
              <a:ext uri="{FF2B5EF4-FFF2-40B4-BE49-F238E27FC236}">
                <a16:creationId xmlns:a16="http://schemas.microsoft.com/office/drawing/2014/main" id="{652F955F-3406-F57F-210E-0DFA453A0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>
                <a:latin typeface="Lexend ExtraBold"/>
                <a:ea typeface="Lexend ExtraBold"/>
                <a:cs typeface="Lexend ExtraBold"/>
                <a:sym typeface="Lexend ExtraBold"/>
              </a:rPr>
              <a:t>The main concerns:</a:t>
            </a:r>
            <a:endParaRPr dirty="0"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3B7AAE-21C2-DF27-E525-937F16FDE256}"/>
              </a:ext>
            </a:extLst>
          </p:cNvPr>
          <p:cNvGrpSpPr/>
          <p:nvPr/>
        </p:nvGrpSpPr>
        <p:grpSpPr>
          <a:xfrm>
            <a:off x="783771" y="1748179"/>
            <a:ext cx="11049000" cy="1059089"/>
            <a:chOff x="783771" y="1748179"/>
            <a:chExt cx="11049000" cy="10590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A7CA009-A663-153A-51C6-E92414842849}"/>
                </a:ext>
              </a:extLst>
            </p:cNvPr>
            <p:cNvSpPr/>
            <p:nvPr/>
          </p:nvSpPr>
          <p:spPr>
            <a:xfrm>
              <a:off x="783771" y="1748179"/>
              <a:ext cx="10624457" cy="105908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9F35D3-725A-6368-A057-7138DC36E429}"/>
                </a:ext>
              </a:extLst>
            </p:cNvPr>
            <p:cNvSpPr txBox="1">
              <a:spLocks/>
            </p:cNvSpPr>
            <p:nvPr/>
          </p:nvSpPr>
          <p:spPr>
            <a:xfrm>
              <a:off x="1153884" y="1795621"/>
              <a:ext cx="106788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Lexend Medium" panose="020B0604020202020204" charset="0"/>
                </a:rPr>
                <a:t>Understanding the air pollution patterns is imperative to controlling the rise of air pollution.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394ACA-6C05-6D88-BB35-80687C8D5DC1}"/>
              </a:ext>
            </a:extLst>
          </p:cNvPr>
          <p:cNvGrpSpPr/>
          <p:nvPr/>
        </p:nvGrpSpPr>
        <p:grpSpPr>
          <a:xfrm>
            <a:off x="772885" y="3034845"/>
            <a:ext cx="11206842" cy="1325563"/>
            <a:chOff x="772885" y="3034845"/>
            <a:chExt cx="11206842" cy="13255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F6EBA53-B970-B346-4ED5-64F3EBA952CE}"/>
                </a:ext>
              </a:extLst>
            </p:cNvPr>
            <p:cNvSpPr/>
            <p:nvPr/>
          </p:nvSpPr>
          <p:spPr>
            <a:xfrm>
              <a:off x="772885" y="3034845"/>
              <a:ext cx="10635343" cy="132556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2C5F9C-4E45-9C53-7122-98E691169A8A}"/>
                </a:ext>
              </a:extLst>
            </p:cNvPr>
            <p:cNvSpPr txBox="1"/>
            <p:nvPr/>
          </p:nvSpPr>
          <p:spPr>
            <a:xfrm>
              <a:off x="1006927" y="3097653"/>
              <a:ext cx="10972800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Monitoring and analyzing air quality data has become essential for policymakers, researchers, and the public to take informed actions.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9E994E-486E-25FB-297B-ABC4878C0968}"/>
              </a:ext>
            </a:extLst>
          </p:cNvPr>
          <p:cNvGrpSpPr/>
          <p:nvPr/>
        </p:nvGrpSpPr>
        <p:grpSpPr>
          <a:xfrm>
            <a:off x="783770" y="4648200"/>
            <a:ext cx="10624458" cy="1240971"/>
            <a:chOff x="783770" y="4648200"/>
            <a:chExt cx="10624458" cy="124097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1784FDE-3F7D-85F2-86F0-0BB7E2F90D35}"/>
                </a:ext>
              </a:extLst>
            </p:cNvPr>
            <p:cNvSpPr>
              <a:spLocks/>
            </p:cNvSpPr>
            <p:nvPr/>
          </p:nvSpPr>
          <p:spPr>
            <a:xfrm>
              <a:off x="783770" y="4648200"/>
              <a:ext cx="10624458" cy="124097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1AB135-A72E-A151-6FC6-0AE14FFA2887}"/>
                </a:ext>
              </a:extLst>
            </p:cNvPr>
            <p:cNvSpPr txBox="1"/>
            <p:nvPr/>
          </p:nvSpPr>
          <p:spPr>
            <a:xfrm>
              <a:off x="1676397" y="4834720"/>
              <a:ext cx="9633859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lvl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1800"/>
              </a:pPr>
              <a:r>
                <a:rPr lang="en-US" sz="2800" dirty="0">
                  <a:latin typeface="Lexend Medium"/>
                  <a:ea typeface="Lexend Medium"/>
                  <a:cs typeface="Lexend Medium"/>
                  <a:sym typeface="Lexend Medium"/>
                </a:rPr>
                <a:t>Urban settings and human activities are major contributors to rising air pollution.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1772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47083DB8-6250-F154-EAEC-907F5167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>
            <a:extLst>
              <a:ext uri="{FF2B5EF4-FFF2-40B4-BE49-F238E27FC236}">
                <a16:creationId xmlns:a16="http://schemas.microsoft.com/office/drawing/2014/main" id="{62178C3A-139D-0589-6CAA-8CBEF6B4D9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The pollutants found in air: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pic>
        <p:nvPicPr>
          <p:cNvPr id="109" name="Google Shape;109;p16" title="The pollutants found in air_ (no, co, pm1, pm10,pm 2.5,o3,no2,so2) - visual selection.png">
            <a:extLst>
              <a:ext uri="{FF2B5EF4-FFF2-40B4-BE49-F238E27FC236}">
                <a16:creationId xmlns:a16="http://schemas.microsoft.com/office/drawing/2014/main" id="{963E075B-3164-BF68-39BF-A4A29076EE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969" b="16424"/>
          <a:stretch/>
        </p:blipFill>
        <p:spPr>
          <a:xfrm>
            <a:off x="2360857" y="7106478"/>
            <a:ext cx="7947601" cy="4704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77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AEA36D35-719A-511E-11B8-4A68F572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>
            <a:extLst>
              <a:ext uri="{FF2B5EF4-FFF2-40B4-BE49-F238E27FC236}">
                <a16:creationId xmlns:a16="http://schemas.microsoft.com/office/drawing/2014/main" id="{F8C8AC19-3F2F-599A-25A2-AC53DB9AF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exend ExtraBold"/>
                <a:ea typeface="Lexend ExtraBold"/>
                <a:cs typeface="Lexend ExtraBold"/>
                <a:sym typeface="Lexend ExtraBold"/>
              </a:rPr>
              <a:t>The pollutants found in air:</a:t>
            </a:r>
            <a:endParaRPr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pic>
        <p:nvPicPr>
          <p:cNvPr id="109" name="Google Shape;109;p16" title="The pollutants found in air_ (no, co, pm1, pm10,pm 2.5,o3,no2,so2) - visual selection.png">
            <a:extLst>
              <a:ext uri="{FF2B5EF4-FFF2-40B4-BE49-F238E27FC236}">
                <a16:creationId xmlns:a16="http://schemas.microsoft.com/office/drawing/2014/main" id="{FB364827-1C3D-9940-0A77-B6036680C6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969" b="16424"/>
          <a:stretch/>
        </p:blipFill>
        <p:spPr>
          <a:xfrm>
            <a:off x="2099600" y="1718050"/>
            <a:ext cx="7947601" cy="4704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601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1895</Words>
  <Application>Microsoft Office PowerPoint</Application>
  <PresentationFormat>Widescreen</PresentationFormat>
  <Paragraphs>206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Lexend Medium</vt:lpstr>
      <vt:lpstr>Lexend SemiBold</vt:lpstr>
      <vt:lpstr>Lexend Black</vt:lpstr>
      <vt:lpstr>Play</vt:lpstr>
      <vt:lpstr>Lexend ExtraBold</vt:lpstr>
      <vt:lpstr>Lexend</vt:lpstr>
      <vt:lpstr>Office Theme</vt:lpstr>
      <vt:lpstr>Visualizing Air  and the Pollutants it contains</vt:lpstr>
      <vt:lpstr>Foreword</vt:lpstr>
      <vt:lpstr>Foreword</vt:lpstr>
      <vt:lpstr>The main concerns:</vt:lpstr>
      <vt:lpstr>The main concerns:</vt:lpstr>
      <vt:lpstr>The main concerns:</vt:lpstr>
      <vt:lpstr>The main concerns:</vt:lpstr>
      <vt:lpstr>The pollutants found in air:</vt:lpstr>
      <vt:lpstr>The pollutants found in air:</vt:lpstr>
      <vt:lpstr>What we will focus on:</vt:lpstr>
      <vt:lpstr>What we will focus on:</vt:lpstr>
      <vt:lpstr>What we will focus on:</vt:lpstr>
      <vt:lpstr>What we will focus on:</vt:lpstr>
      <vt:lpstr>How we will proceed:</vt:lpstr>
      <vt:lpstr>How we will proceed:</vt:lpstr>
      <vt:lpstr>How we will proceed:</vt:lpstr>
      <vt:lpstr>How we will proceed:</vt:lpstr>
      <vt:lpstr>Dataset Overview:</vt:lpstr>
      <vt:lpstr>Hypothesis 1</vt:lpstr>
      <vt:lpstr>PowerPoint Presentation</vt:lpstr>
      <vt:lpstr>PowerPoint Presentation</vt:lpstr>
      <vt:lpstr>Pollution Factors: Urban vs SubUrban (CO, NO₂, O₃)</vt:lpstr>
      <vt:lpstr>PowerPoint Presentation</vt:lpstr>
      <vt:lpstr>Summary of Pollutant Levels Across French Districts</vt:lpstr>
      <vt:lpstr>Hypothesis 2</vt:lpstr>
      <vt:lpstr>PowerPoint Presentation</vt:lpstr>
      <vt:lpstr>PowerPoint Presentation</vt:lpstr>
      <vt:lpstr>PowerPoint Presentation</vt:lpstr>
      <vt:lpstr>Key Insights:</vt:lpstr>
      <vt:lpstr>Hypothesis 3</vt:lpstr>
      <vt:lpstr>PowerPoint Presentation</vt:lpstr>
      <vt:lpstr>Key Insights:</vt:lpstr>
      <vt:lpstr>PowerPoint Presentation</vt:lpstr>
      <vt:lpstr>Key Insights:</vt:lpstr>
      <vt:lpstr>PowerPoint Presentation</vt:lpstr>
      <vt:lpstr>Key Insights:</vt:lpstr>
      <vt:lpstr>Conclusion:</vt:lpstr>
      <vt:lpstr>Conclusion:</vt:lpstr>
      <vt:lpstr>Conclusion:</vt:lpstr>
      <vt:lpstr>Conclusion: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Jalak Vyas</cp:lastModifiedBy>
  <cp:revision>1</cp:revision>
  <dcterms:modified xsi:type="dcterms:W3CDTF">2025-04-10T17:58:15Z</dcterms:modified>
</cp:coreProperties>
</file>